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89756"/>
  </p:normalViewPr>
  <p:slideViewPr>
    <p:cSldViewPr snapToObjects="1">
      <p:cViewPr>
        <p:scale>
          <a:sx n="90" d="100"/>
          <a:sy n="90" d="100"/>
        </p:scale>
        <p:origin x="0" y="222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717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/>
            </a:pPr>
            <a:fld id="{09F4262C-968C-4EE9-8164-CE16364706B3}" type="slidenum">
              <a:rPr lang="en-US" altLang="en-US"/>
              <a:pPr lvl="0">
                <a:defRPr lang="ko-KR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그림 341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CDB35E8-EA8A-4447-B054-A778F3A6A9D1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734" y="3167743"/>
            <a:ext cx="9467879" cy="952593"/>
          </a:xfr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24" name="자유형 23"/>
          <p:cNvSpPr/>
          <p:nvPr/>
        </p:nvSpPr>
        <p:spPr>
          <a:xfrm>
            <a:off x="5791201" y="-38213"/>
            <a:ext cx="5276842" cy="2531096"/>
          </a:xfrm>
          <a:custGeom>
            <a:avLst/>
            <a:gdLst/>
            <a:ah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>
          <a:xfrm>
            <a:off x="2354493" y="4143380"/>
            <a:ext cx="7622399" cy="5580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9699" y="2968632"/>
            <a:ext cx="9372599" cy="1470025"/>
          </a:xfrm>
        </p:spPr>
        <p:txBody>
          <a:bodyPr/>
          <a:lstStyle>
            <a:lvl1pPr algn="ctr">
              <a:defRPr sz="470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C21365DF-DE05-461C-B37D-EE45FE89CF8C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6" name="그림 5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5791201" y="-4786"/>
            <a:ext cx="5276842" cy="2531096"/>
          </a:xfrm>
          <a:custGeom>
            <a:avLst/>
            <a:gdLst/>
            <a:ah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6.png"/>
          <p:cNvPicPr/>
          <p:nvPr/>
        </p:nvPicPr>
        <p:blipFill rotWithShape="1">
          <a:blip r:embed="rId2">
            <a:alphaModFix/>
            <a:lum/>
          </a:blip>
          <a:srcRect r="9430" b="10380"/>
          <a:stretch>
            <a:fillRect/>
          </a:stretch>
        </p:blipFill>
        <p:spPr>
          <a:xfrm flipH="1" flipV="1">
            <a:off x="3170302" y="0"/>
            <a:ext cx="9048750" cy="6858000"/>
          </a:xfrm>
          <a:prstGeom prst="rect">
            <a:avLst/>
          </a:prstGeom>
        </p:spPr>
      </p:pic>
      <p:pic>
        <p:nvPicPr>
          <p:cNvPr id="9" name="그림 8" descr="5.png"/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3296302" y="0"/>
            <a:ext cx="904875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3967" y="446892"/>
            <a:ext cx="9963181" cy="1143000"/>
          </a:xfrm>
        </p:spPr>
        <p:txBody>
          <a:bodyPr/>
          <a:lstStyle>
            <a:lvl1pPr algn="l">
              <a:defRPr sz="4400" b="0" cap="none" spc="5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4286237" y="2539093"/>
            <a:ext cx="6572249" cy="3262994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79901" y="6356350"/>
            <a:ext cx="2844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2A7643E9-FF10-49F7-9583-2C025412A03F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335901" y="6356350"/>
            <a:ext cx="3860799" cy="365125"/>
          </a:xfrm>
        </p:spPr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6.png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04875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-27432"/>
            <a:ext cx="12191999" cy="6858000"/>
          </a:xfrm>
          <a:prstGeom prst="rect">
            <a:avLst/>
          </a:prstGeom>
          <a:gradFill flip="none" rotWithShape="1">
            <a:gsLst>
              <a:gs pos="27000">
                <a:srgbClr val="FFFFCC">
                  <a:alpha val="90000"/>
                </a:srgb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620274" y="274638"/>
            <a:ext cx="1962125" cy="5851525"/>
          </a:xfrm>
        </p:spPr>
        <p:txBody>
          <a:bodyPr vert="eaVert"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820173" cy="5851525"/>
          </a:xfrm>
        </p:spPr>
        <p:txBody>
          <a:bodyPr vert="eaVert"/>
          <a:lstStyle>
            <a:lvl1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buClr>
                <a:schemeClr val="bg1">
                  <a:lumMod val="75000"/>
                </a:schemeClr>
              </a:buCl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7D10A2A-0F1A-4C23-9744-38E7FD8E285D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CF0F6C40-CE2C-44EC-8F74-BD10F2521550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15634" y="1439502"/>
            <a:ext cx="10984871" cy="468969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 화면" type="blank" preserve="1">
  <p:cSld name="빈 화면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7E32761C-CFA3-47B8-9A79-7322CC4789C2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rot="20308672">
            <a:off x="8514245" y="351607"/>
            <a:ext cx="3067063" cy="1471152"/>
          </a:xfrm>
          <a:custGeom>
            <a:avLst/>
            <a:gdLst/>
            <a:ah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>
                <a:alpha val="42000"/>
              </a:srgb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rot="19318522">
            <a:off x="9958921" y="294634"/>
            <a:ext cx="1676258" cy="804036"/>
          </a:xfrm>
          <a:custGeom>
            <a:avLst/>
            <a:gdLst/>
            <a:ah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>
                <a:alpha val="25000"/>
              </a:srgb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9699" y="3343275"/>
            <a:ext cx="9556751" cy="992371"/>
          </a:xfr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800" b="0" kern="1200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00845" y="2857496"/>
            <a:ext cx="7590310" cy="530226"/>
          </a:xfrm>
        </p:spPr>
        <p:txBody>
          <a:bodyPr vert="horz" lIns="91440" tIns="45720" rIns="91440" bIns="4572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"/>
              <a:buNone/>
              <a:defRPr lang="ko-KR" altLang="en-US" sz="2700" kern="1200" dirty="0" smtClean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22C42923-E162-409F-9272-26B18BE8C7C0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pic>
        <p:nvPicPr>
          <p:cNvPr id="7" name="그림 6" descr="7.png"/>
          <p:cNvPicPr/>
          <p:nvPr/>
        </p:nvPicPr>
        <p:blipFill rotWithShape="1">
          <a:blip r:embed="rId2">
            <a:alphaModFix/>
            <a:lum/>
          </a:blip>
          <a:srcRect t="9380" r="50790" b="28120"/>
          <a:stretch>
            <a:fillRect/>
          </a:stretch>
        </p:blipFill>
        <p:spPr>
          <a:xfrm>
            <a:off x="6094800" y="144000"/>
            <a:ext cx="4343400" cy="3268800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5791201" y="-38213"/>
            <a:ext cx="5276842" cy="2531096"/>
          </a:xfrm>
          <a:custGeom>
            <a:avLst/>
            <a:gdLst/>
            <a:ahLst/>
            <a:cxnLst>
              <a:cxn ang="0">
                <a:pos x="2447" y="153"/>
              </a:cxn>
              <a:cxn ang="0">
                <a:pos x="1692" y="704"/>
              </a:cxn>
              <a:cxn ang="0">
                <a:pos x="1207" y="1047"/>
              </a:cxn>
              <a:cxn ang="0">
                <a:pos x="1050" y="1150"/>
              </a:cxn>
              <a:cxn ang="0">
                <a:pos x="967" y="1194"/>
              </a:cxn>
              <a:cxn ang="0">
                <a:pos x="895" y="1217"/>
              </a:cxn>
              <a:cxn ang="0">
                <a:pos x="834" y="1222"/>
              </a:cxn>
              <a:cxn ang="0">
                <a:pos x="786" y="1211"/>
              </a:cxn>
              <a:cxn ang="0">
                <a:pos x="751" y="1183"/>
              </a:cxn>
              <a:cxn ang="0">
                <a:pos x="734" y="1141"/>
              </a:cxn>
              <a:cxn ang="0">
                <a:pos x="734" y="1084"/>
              </a:cxn>
              <a:cxn ang="0">
                <a:pos x="753" y="1017"/>
              </a:cxn>
              <a:cxn ang="0">
                <a:pos x="793" y="939"/>
              </a:cxn>
              <a:cxn ang="0">
                <a:pos x="854" y="851"/>
              </a:cxn>
              <a:cxn ang="0">
                <a:pos x="909" y="789"/>
              </a:cxn>
              <a:cxn ang="0">
                <a:pos x="1006" y="703"/>
              </a:cxn>
              <a:cxn ang="0">
                <a:pos x="1113" y="637"/>
              </a:cxn>
              <a:cxn ang="0">
                <a:pos x="1221" y="595"/>
              </a:cxn>
              <a:cxn ang="0">
                <a:pos x="1327" y="574"/>
              </a:cxn>
              <a:cxn ang="0">
                <a:pos x="1422" y="578"/>
              </a:cxn>
              <a:cxn ang="0">
                <a:pos x="1502" y="606"/>
              </a:cxn>
              <a:cxn ang="0">
                <a:pos x="1535" y="629"/>
              </a:cxn>
              <a:cxn ang="0">
                <a:pos x="1560" y="657"/>
              </a:cxn>
              <a:cxn ang="0">
                <a:pos x="1577" y="693"/>
              </a:cxn>
              <a:cxn ang="0">
                <a:pos x="1588" y="736"/>
              </a:cxn>
              <a:cxn ang="0">
                <a:pos x="1590" y="784"/>
              </a:cxn>
              <a:cxn ang="0">
                <a:pos x="1580" y="839"/>
              </a:cxn>
              <a:cxn ang="0">
                <a:pos x="1554" y="922"/>
              </a:cxn>
              <a:cxn ang="0">
                <a:pos x="1473" y="1070"/>
              </a:cxn>
              <a:cxn ang="0">
                <a:pos x="1433" y="1125"/>
              </a:cxn>
              <a:cxn ang="0">
                <a:pos x="1363" y="1210"/>
              </a:cxn>
              <a:cxn ang="0">
                <a:pos x="1280" y="1293"/>
              </a:cxn>
              <a:cxn ang="0">
                <a:pos x="1185" y="1374"/>
              </a:cxn>
              <a:cxn ang="0">
                <a:pos x="1083" y="1452"/>
              </a:cxn>
              <a:cxn ang="0">
                <a:pos x="973" y="1523"/>
              </a:cxn>
              <a:cxn ang="0">
                <a:pos x="861" y="1585"/>
              </a:cxn>
              <a:cxn ang="0">
                <a:pos x="746" y="1635"/>
              </a:cxn>
              <a:cxn ang="0">
                <a:pos x="632" y="1673"/>
              </a:cxn>
              <a:cxn ang="0">
                <a:pos x="521" y="1693"/>
              </a:cxn>
              <a:cxn ang="0">
                <a:pos x="415" y="1698"/>
              </a:cxn>
              <a:cxn ang="0">
                <a:pos x="316" y="1681"/>
              </a:cxn>
              <a:cxn ang="0">
                <a:pos x="225" y="1642"/>
              </a:cxn>
              <a:cxn ang="0">
                <a:pos x="149" y="1577"/>
              </a:cxn>
              <a:cxn ang="0">
                <a:pos x="85" y="1487"/>
              </a:cxn>
              <a:cxn ang="0">
                <a:pos x="38" y="1366"/>
              </a:cxn>
              <a:cxn ang="0">
                <a:pos x="8" y="1216"/>
              </a:cxn>
              <a:cxn ang="0">
                <a:pos x="0" y="1030"/>
              </a:cxn>
              <a:cxn ang="0">
                <a:pos x="14" y="809"/>
              </a:cxn>
              <a:cxn ang="0">
                <a:pos x="55" y="549"/>
              </a:cxn>
              <a:cxn ang="0">
                <a:pos x="122" y="249"/>
              </a:cxn>
            </a:cxnLst>
            <a:rect l="0" t="0" r="r" b="b"/>
            <a:pathLst>
              <a:path w="2655" h="1698">
                <a:moveTo>
                  <a:pt x="2655" y="0"/>
                </a:moveTo>
                <a:lnTo>
                  <a:pt x="2655" y="0"/>
                </a:lnTo>
                <a:lnTo>
                  <a:pt x="2447" y="153"/>
                </a:lnTo>
                <a:lnTo>
                  <a:pt x="2228" y="315"/>
                </a:lnTo>
                <a:lnTo>
                  <a:pt x="1967" y="506"/>
                </a:lnTo>
                <a:lnTo>
                  <a:pt x="1692" y="704"/>
                </a:lnTo>
                <a:lnTo>
                  <a:pt x="1429" y="892"/>
                </a:lnTo>
                <a:lnTo>
                  <a:pt x="1311" y="975"/>
                </a:lnTo>
                <a:lnTo>
                  <a:pt x="1207" y="1047"/>
                </a:lnTo>
                <a:lnTo>
                  <a:pt x="1119" y="1106"/>
                </a:lnTo>
                <a:lnTo>
                  <a:pt x="1050" y="1150"/>
                </a:lnTo>
                <a:lnTo>
                  <a:pt x="1050" y="1150"/>
                </a:lnTo>
                <a:lnTo>
                  <a:pt x="1022" y="1167"/>
                </a:lnTo>
                <a:lnTo>
                  <a:pt x="994" y="1182"/>
                </a:lnTo>
                <a:lnTo>
                  <a:pt x="967" y="1194"/>
                </a:lnTo>
                <a:lnTo>
                  <a:pt x="942" y="1203"/>
                </a:lnTo>
                <a:lnTo>
                  <a:pt x="919" y="1211"/>
                </a:lnTo>
                <a:lnTo>
                  <a:pt x="895" y="1217"/>
                </a:lnTo>
                <a:lnTo>
                  <a:pt x="873" y="1221"/>
                </a:lnTo>
                <a:lnTo>
                  <a:pt x="853" y="1224"/>
                </a:lnTo>
                <a:lnTo>
                  <a:pt x="834" y="1222"/>
                </a:lnTo>
                <a:lnTo>
                  <a:pt x="815" y="1221"/>
                </a:lnTo>
                <a:lnTo>
                  <a:pt x="800" y="1216"/>
                </a:lnTo>
                <a:lnTo>
                  <a:pt x="786" y="1211"/>
                </a:lnTo>
                <a:lnTo>
                  <a:pt x="773" y="1203"/>
                </a:lnTo>
                <a:lnTo>
                  <a:pt x="761" y="1194"/>
                </a:lnTo>
                <a:lnTo>
                  <a:pt x="751" y="1183"/>
                </a:lnTo>
                <a:lnTo>
                  <a:pt x="743" y="1171"/>
                </a:lnTo>
                <a:lnTo>
                  <a:pt x="739" y="1156"/>
                </a:lnTo>
                <a:lnTo>
                  <a:pt x="734" y="1141"/>
                </a:lnTo>
                <a:lnTo>
                  <a:pt x="732" y="1124"/>
                </a:lnTo>
                <a:lnTo>
                  <a:pt x="732" y="1105"/>
                </a:lnTo>
                <a:lnTo>
                  <a:pt x="734" y="1084"/>
                </a:lnTo>
                <a:lnTo>
                  <a:pt x="739" y="1064"/>
                </a:lnTo>
                <a:lnTo>
                  <a:pt x="745" y="1041"/>
                </a:lnTo>
                <a:lnTo>
                  <a:pt x="753" y="1017"/>
                </a:lnTo>
                <a:lnTo>
                  <a:pt x="764" y="992"/>
                </a:lnTo>
                <a:lnTo>
                  <a:pt x="778" y="966"/>
                </a:lnTo>
                <a:lnTo>
                  <a:pt x="793" y="939"/>
                </a:lnTo>
                <a:lnTo>
                  <a:pt x="811" y="911"/>
                </a:lnTo>
                <a:lnTo>
                  <a:pt x="831" y="881"/>
                </a:lnTo>
                <a:lnTo>
                  <a:pt x="854" y="851"/>
                </a:lnTo>
                <a:lnTo>
                  <a:pt x="881" y="820"/>
                </a:lnTo>
                <a:lnTo>
                  <a:pt x="909" y="789"/>
                </a:lnTo>
                <a:lnTo>
                  <a:pt x="909" y="789"/>
                </a:lnTo>
                <a:lnTo>
                  <a:pt x="941" y="757"/>
                </a:lnTo>
                <a:lnTo>
                  <a:pt x="972" y="729"/>
                </a:lnTo>
                <a:lnTo>
                  <a:pt x="1006" y="703"/>
                </a:lnTo>
                <a:lnTo>
                  <a:pt x="1041" y="678"/>
                </a:lnTo>
                <a:lnTo>
                  <a:pt x="1077" y="657"/>
                </a:lnTo>
                <a:lnTo>
                  <a:pt x="1113" y="637"/>
                </a:lnTo>
                <a:lnTo>
                  <a:pt x="1149" y="621"/>
                </a:lnTo>
                <a:lnTo>
                  <a:pt x="1185" y="607"/>
                </a:lnTo>
                <a:lnTo>
                  <a:pt x="1221" y="595"/>
                </a:lnTo>
                <a:lnTo>
                  <a:pt x="1257" y="585"/>
                </a:lnTo>
                <a:lnTo>
                  <a:pt x="1293" y="579"/>
                </a:lnTo>
                <a:lnTo>
                  <a:pt x="1327" y="574"/>
                </a:lnTo>
                <a:lnTo>
                  <a:pt x="1360" y="573"/>
                </a:lnTo>
                <a:lnTo>
                  <a:pt x="1393" y="574"/>
                </a:lnTo>
                <a:lnTo>
                  <a:pt x="1422" y="578"/>
                </a:lnTo>
                <a:lnTo>
                  <a:pt x="1452" y="584"/>
                </a:lnTo>
                <a:lnTo>
                  <a:pt x="1479" y="593"/>
                </a:lnTo>
                <a:lnTo>
                  <a:pt x="1502" y="606"/>
                </a:lnTo>
                <a:lnTo>
                  <a:pt x="1513" y="612"/>
                </a:lnTo>
                <a:lnTo>
                  <a:pt x="1524" y="620"/>
                </a:lnTo>
                <a:lnTo>
                  <a:pt x="1535" y="629"/>
                </a:lnTo>
                <a:lnTo>
                  <a:pt x="1543" y="637"/>
                </a:lnTo>
                <a:lnTo>
                  <a:pt x="1552" y="646"/>
                </a:lnTo>
                <a:lnTo>
                  <a:pt x="1560" y="657"/>
                </a:lnTo>
                <a:lnTo>
                  <a:pt x="1566" y="668"/>
                </a:lnTo>
                <a:lnTo>
                  <a:pt x="1573" y="681"/>
                </a:lnTo>
                <a:lnTo>
                  <a:pt x="1577" y="693"/>
                </a:lnTo>
                <a:lnTo>
                  <a:pt x="1582" y="706"/>
                </a:lnTo>
                <a:lnTo>
                  <a:pt x="1585" y="720"/>
                </a:lnTo>
                <a:lnTo>
                  <a:pt x="1588" y="736"/>
                </a:lnTo>
                <a:lnTo>
                  <a:pt x="1590" y="750"/>
                </a:lnTo>
                <a:lnTo>
                  <a:pt x="1590" y="767"/>
                </a:lnTo>
                <a:lnTo>
                  <a:pt x="1590" y="784"/>
                </a:lnTo>
                <a:lnTo>
                  <a:pt x="1587" y="801"/>
                </a:lnTo>
                <a:lnTo>
                  <a:pt x="1585" y="820"/>
                </a:lnTo>
                <a:lnTo>
                  <a:pt x="1580" y="839"/>
                </a:lnTo>
                <a:lnTo>
                  <a:pt x="1576" y="858"/>
                </a:lnTo>
                <a:lnTo>
                  <a:pt x="1570" y="880"/>
                </a:lnTo>
                <a:lnTo>
                  <a:pt x="1554" y="922"/>
                </a:lnTo>
                <a:lnTo>
                  <a:pt x="1532" y="969"/>
                </a:lnTo>
                <a:lnTo>
                  <a:pt x="1505" y="1017"/>
                </a:lnTo>
                <a:lnTo>
                  <a:pt x="1473" y="1070"/>
                </a:lnTo>
                <a:lnTo>
                  <a:pt x="1473" y="1070"/>
                </a:lnTo>
                <a:lnTo>
                  <a:pt x="1454" y="1097"/>
                </a:lnTo>
                <a:lnTo>
                  <a:pt x="1433" y="1125"/>
                </a:lnTo>
                <a:lnTo>
                  <a:pt x="1411" y="1153"/>
                </a:lnTo>
                <a:lnTo>
                  <a:pt x="1388" y="1182"/>
                </a:lnTo>
                <a:lnTo>
                  <a:pt x="1363" y="1210"/>
                </a:lnTo>
                <a:lnTo>
                  <a:pt x="1336" y="1236"/>
                </a:lnTo>
                <a:lnTo>
                  <a:pt x="1308" y="1264"/>
                </a:lnTo>
                <a:lnTo>
                  <a:pt x="1280" y="1293"/>
                </a:lnTo>
                <a:lnTo>
                  <a:pt x="1249" y="1321"/>
                </a:lnTo>
                <a:lnTo>
                  <a:pt x="1217" y="1347"/>
                </a:lnTo>
                <a:lnTo>
                  <a:pt x="1185" y="1374"/>
                </a:lnTo>
                <a:lnTo>
                  <a:pt x="1152" y="1401"/>
                </a:lnTo>
                <a:lnTo>
                  <a:pt x="1117" y="1427"/>
                </a:lnTo>
                <a:lnTo>
                  <a:pt x="1083" y="1452"/>
                </a:lnTo>
                <a:lnTo>
                  <a:pt x="1047" y="1477"/>
                </a:lnTo>
                <a:lnTo>
                  <a:pt x="1011" y="1501"/>
                </a:lnTo>
                <a:lnTo>
                  <a:pt x="973" y="1523"/>
                </a:lnTo>
                <a:lnTo>
                  <a:pt x="936" y="1545"/>
                </a:lnTo>
                <a:lnTo>
                  <a:pt x="898" y="1565"/>
                </a:lnTo>
                <a:lnTo>
                  <a:pt x="861" y="1585"/>
                </a:lnTo>
                <a:lnTo>
                  <a:pt x="823" y="1602"/>
                </a:lnTo>
                <a:lnTo>
                  <a:pt x="784" y="1620"/>
                </a:lnTo>
                <a:lnTo>
                  <a:pt x="746" y="1635"/>
                </a:lnTo>
                <a:lnTo>
                  <a:pt x="707" y="1649"/>
                </a:lnTo>
                <a:lnTo>
                  <a:pt x="670" y="1662"/>
                </a:lnTo>
                <a:lnTo>
                  <a:pt x="632" y="1673"/>
                </a:lnTo>
                <a:lnTo>
                  <a:pt x="595" y="1682"/>
                </a:lnTo>
                <a:lnTo>
                  <a:pt x="557" y="1688"/>
                </a:lnTo>
                <a:lnTo>
                  <a:pt x="521" y="1693"/>
                </a:lnTo>
                <a:lnTo>
                  <a:pt x="485" y="1698"/>
                </a:lnTo>
                <a:lnTo>
                  <a:pt x="449" y="1698"/>
                </a:lnTo>
                <a:lnTo>
                  <a:pt x="415" y="1698"/>
                </a:lnTo>
                <a:lnTo>
                  <a:pt x="380" y="1695"/>
                </a:lnTo>
                <a:lnTo>
                  <a:pt x="347" y="1688"/>
                </a:lnTo>
                <a:lnTo>
                  <a:pt x="316" y="1681"/>
                </a:lnTo>
                <a:lnTo>
                  <a:pt x="285" y="1670"/>
                </a:lnTo>
                <a:lnTo>
                  <a:pt x="255" y="1657"/>
                </a:lnTo>
                <a:lnTo>
                  <a:pt x="225" y="1642"/>
                </a:lnTo>
                <a:lnTo>
                  <a:pt x="199" y="1623"/>
                </a:lnTo>
                <a:lnTo>
                  <a:pt x="172" y="1602"/>
                </a:lnTo>
                <a:lnTo>
                  <a:pt x="149" y="1577"/>
                </a:lnTo>
                <a:lnTo>
                  <a:pt x="125" y="1551"/>
                </a:lnTo>
                <a:lnTo>
                  <a:pt x="105" y="1521"/>
                </a:lnTo>
                <a:lnTo>
                  <a:pt x="85" y="1487"/>
                </a:lnTo>
                <a:lnTo>
                  <a:pt x="67" y="1451"/>
                </a:lnTo>
                <a:lnTo>
                  <a:pt x="52" y="1410"/>
                </a:lnTo>
                <a:lnTo>
                  <a:pt x="38" y="1366"/>
                </a:lnTo>
                <a:lnTo>
                  <a:pt x="25" y="1319"/>
                </a:lnTo>
                <a:lnTo>
                  <a:pt x="16" y="1269"/>
                </a:lnTo>
                <a:lnTo>
                  <a:pt x="8" y="1216"/>
                </a:lnTo>
                <a:lnTo>
                  <a:pt x="3" y="1158"/>
                </a:lnTo>
                <a:lnTo>
                  <a:pt x="0" y="1095"/>
                </a:lnTo>
                <a:lnTo>
                  <a:pt x="0" y="1030"/>
                </a:lnTo>
                <a:lnTo>
                  <a:pt x="2" y="961"/>
                </a:lnTo>
                <a:lnTo>
                  <a:pt x="6" y="886"/>
                </a:lnTo>
                <a:lnTo>
                  <a:pt x="14" y="809"/>
                </a:lnTo>
                <a:lnTo>
                  <a:pt x="25" y="726"/>
                </a:lnTo>
                <a:lnTo>
                  <a:pt x="38" y="640"/>
                </a:lnTo>
                <a:lnTo>
                  <a:pt x="55" y="549"/>
                </a:lnTo>
                <a:lnTo>
                  <a:pt x="74" y="454"/>
                </a:lnTo>
                <a:lnTo>
                  <a:pt x="97" y="354"/>
                </a:lnTo>
                <a:lnTo>
                  <a:pt x="122" y="249"/>
                </a:lnTo>
                <a:lnTo>
                  <a:pt x="150" y="139"/>
                </a:lnTo>
                <a:lnTo>
                  <a:pt x="183" y="2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571499" y="1571625"/>
            <a:ext cx="5429250" cy="4572000"/>
          </a:xfrm>
        </p:spPr>
        <p:txBody>
          <a:bodyPr/>
          <a:lstStyle>
            <a:lvl6pPr>
              <a:defRPr/>
            </a:lvl6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4"/>
          </p:nvPr>
        </p:nvSpPr>
        <p:spPr>
          <a:xfrm>
            <a:off x="6177645" y="1571625"/>
            <a:ext cx="5429250" cy="45720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C3F00F4-D86E-40FD-869A-DE2349DFBB58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425790" cy="8128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만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85926"/>
            <a:ext cx="12191999" cy="50720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105" y="428604"/>
            <a:ext cx="11425790" cy="812800"/>
          </a:xfrm>
        </p:spPr>
        <p:txBody>
          <a:bodyPr/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1571612"/>
            <a:ext cx="12191999" cy="214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9" name="그림 8" descr="7.png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l="6940" t="26660" r="50000" b="44570"/>
          <a:stretch>
            <a:fillRect/>
          </a:stretch>
        </p:blipFill>
        <p:spPr>
          <a:xfrm>
            <a:off x="0" y="0"/>
            <a:ext cx="3454398" cy="1571612"/>
          </a:xfrm>
          <a:prstGeom prst="rect">
            <a:avLst/>
          </a:prstGeom>
        </p:spPr>
      </p:pic>
      <p:sp>
        <p:nvSpPr>
          <p:cNvPr id="13" name="날짜 개체 틀 12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56C39F40-4329-4A9E-829D-1E5806571F53}" type="datetime1">
              <a:rPr lang="ko-KR" altLang="en-US">
                <a:solidFill>
                  <a:srgbClr val="FE6100"/>
                </a:solidFill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2019-01-17</a:t>
            </a:fld>
            <a:endParaRPr lang="ko-KR" altLang="en-US">
              <a:solidFill>
                <a:srgbClr val="FE6100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>
              <a:solidFill>
                <a:srgbClr val="FE6100"/>
              </a:solidFill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F28FB93-0A08-4E7D-8E63-9EFA29F1E093}" type="slidenum">
              <a:rPr lang="ko-KR" altLang="en-US">
                <a:solidFill>
                  <a:srgbClr val="FE61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altLang="en-US">
              <a:solidFill>
                <a:srgbClr val="FE61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500174"/>
            <a:ext cx="10972799" cy="4525200"/>
          </a:xfrm>
        </p:spPr>
        <p:txBody>
          <a:bodyPr/>
          <a:lstStyle>
            <a:lvl1pPr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C471B9B-F99A-43FD-A131-3DDA7CBE800C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12"/>
          <p:cNvSpPr>
            <a:spLocks noGrp="1"/>
          </p:cNvSpPr>
          <p:nvPr>
            <p:ph sz="quarter" idx="13"/>
          </p:nvPr>
        </p:nvSpPr>
        <p:spPr>
          <a:xfrm>
            <a:off x="571461" y="1571612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6F678951-C1B7-4686-BBBF-DE8D11650739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4"/>
          </p:nvPr>
        </p:nvSpPr>
        <p:spPr>
          <a:xfrm>
            <a:off x="6191250" y="1571612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5" name="내용 개체 틀 14"/>
          <p:cNvSpPr>
            <a:spLocks noGrp="1"/>
          </p:cNvSpPr>
          <p:nvPr>
            <p:ph sz="quarter" idx="15"/>
          </p:nvPr>
        </p:nvSpPr>
        <p:spPr>
          <a:xfrm>
            <a:off x="571461" y="3857628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6" name="내용 개체 틀 15"/>
          <p:cNvSpPr>
            <a:spLocks noGrp="1"/>
          </p:cNvSpPr>
          <p:nvPr>
            <p:ph sz="quarter" idx="16"/>
          </p:nvPr>
        </p:nvSpPr>
        <p:spPr>
          <a:xfrm>
            <a:off x="6191250" y="3857628"/>
            <a:ext cx="5429287" cy="220573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6.png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048750" cy="6858000"/>
          </a:xfrm>
          <a:prstGeom prst="rect">
            <a:avLst/>
          </a:prstGeom>
        </p:spPr>
      </p:pic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2438399" y="1690318"/>
            <a:ext cx="7315199" cy="349326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432050" y="5186375"/>
            <a:ext cx="73278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B96CA3A5-738E-4837-94CA-B54DDC4CD059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69070" y="1242130"/>
            <a:ext cx="7329005" cy="432966"/>
          </a:xfrm>
        </p:spPr>
        <p:txBody>
          <a:bodyPr anchor="b">
            <a:noAutofit/>
          </a:bodyPr>
          <a:lstStyle>
            <a:lvl1pPr marL="265113" indent="-265113" algn="l">
              <a:buClr>
                <a:schemeClr val="accent1"/>
              </a:buClr>
              <a:buSzPct val="100000"/>
              <a:buFont typeface="Wingdings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오렌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1775" y="-3176"/>
            <a:ext cx="12194534" cy="1364596"/>
          </a:xfrm>
          <a:custGeom>
            <a:avLst/>
            <a:gdLst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95500 w 9182100"/>
              <a:gd name="connsiteY7" fmla="*/ 1181100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591300 w 9182100"/>
              <a:gd name="connsiteY4" fmla="*/ 774700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64100 w 9182100"/>
              <a:gd name="connsiteY6" fmla="*/ 109220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45048 w 9182100"/>
              <a:gd name="connsiteY6" fmla="*/ 106364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82100"/>
              <a:gd name="connsiteY0" fmla="*/ 1041400 h 6692900"/>
              <a:gd name="connsiteX1" fmla="*/ 38100 w 9182100"/>
              <a:gd name="connsiteY1" fmla="*/ 6692900 h 6692900"/>
              <a:gd name="connsiteX2" fmla="*/ 9169400 w 9182100"/>
              <a:gd name="connsiteY2" fmla="*/ 6692900 h 6692900"/>
              <a:gd name="connsiteX3" fmla="*/ 9182100 w 9182100"/>
              <a:gd name="connsiteY3" fmla="*/ 0 h 6692900"/>
              <a:gd name="connsiteX4" fmla="*/ 6752345 w 9182100"/>
              <a:gd name="connsiteY4" fmla="*/ 714248 h 6692900"/>
              <a:gd name="connsiteX5" fmla="*/ 6083300 w 9182100"/>
              <a:gd name="connsiteY5" fmla="*/ 812800 h 6692900"/>
              <a:gd name="connsiteX6" fmla="*/ 4845048 w 9182100"/>
              <a:gd name="connsiteY6" fmla="*/ 1063640 h 6692900"/>
              <a:gd name="connsiteX7" fmla="*/ 2074303 w 9182100"/>
              <a:gd name="connsiteY7" fmla="*/ 1190784 h 6692900"/>
              <a:gd name="connsiteX8" fmla="*/ 0 w 9182100"/>
              <a:gd name="connsiteY8" fmla="*/ 1041400 h 6692900"/>
              <a:gd name="connsiteX0" fmla="*/ 0 w 9163050"/>
              <a:gd name="connsiteY0" fmla="*/ 1046178 h 6692900"/>
              <a:gd name="connsiteX1" fmla="*/ 19050 w 9163050"/>
              <a:gd name="connsiteY1" fmla="*/ 6692900 h 6692900"/>
              <a:gd name="connsiteX2" fmla="*/ 9150350 w 9163050"/>
              <a:gd name="connsiteY2" fmla="*/ 6692900 h 6692900"/>
              <a:gd name="connsiteX3" fmla="*/ 9163050 w 9163050"/>
              <a:gd name="connsiteY3" fmla="*/ 0 h 6692900"/>
              <a:gd name="connsiteX4" fmla="*/ 6733295 w 9163050"/>
              <a:gd name="connsiteY4" fmla="*/ 714248 h 6692900"/>
              <a:gd name="connsiteX5" fmla="*/ 6064250 w 9163050"/>
              <a:gd name="connsiteY5" fmla="*/ 812800 h 6692900"/>
              <a:gd name="connsiteX6" fmla="*/ 4825998 w 9163050"/>
              <a:gd name="connsiteY6" fmla="*/ 1063640 h 6692900"/>
              <a:gd name="connsiteX7" fmla="*/ 2055253 w 9163050"/>
              <a:gd name="connsiteY7" fmla="*/ 1190784 h 6692900"/>
              <a:gd name="connsiteX8" fmla="*/ 0 w 9163050"/>
              <a:gd name="connsiteY8" fmla="*/ 1046178 h 6692900"/>
              <a:gd name="connsiteX0" fmla="*/ 0 w 9172194"/>
              <a:gd name="connsiteY0" fmla="*/ 1006150 h 6652872"/>
              <a:gd name="connsiteX1" fmla="*/ 19050 w 9172194"/>
              <a:gd name="connsiteY1" fmla="*/ 6652872 h 6652872"/>
              <a:gd name="connsiteX2" fmla="*/ 9150350 w 9172194"/>
              <a:gd name="connsiteY2" fmla="*/ 6652872 h 6652872"/>
              <a:gd name="connsiteX3" fmla="*/ 9172194 w 9172194"/>
              <a:gd name="connsiteY3" fmla="*/ 0 h 6652872"/>
              <a:gd name="connsiteX4" fmla="*/ 6733295 w 9172194"/>
              <a:gd name="connsiteY4" fmla="*/ 674220 h 6652872"/>
              <a:gd name="connsiteX5" fmla="*/ 6064250 w 9172194"/>
              <a:gd name="connsiteY5" fmla="*/ 772772 h 6652872"/>
              <a:gd name="connsiteX6" fmla="*/ 4825998 w 9172194"/>
              <a:gd name="connsiteY6" fmla="*/ 1023612 h 6652872"/>
              <a:gd name="connsiteX7" fmla="*/ 2055253 w 9172194"/>
              <a:gd name="connsiteY7" fmla="*/ 1150756 h 6652872"/>
              <a:gd name="connsiteX8" fmla="*/ 0 w 9172194"/>
              <a:gd name="connsiteY8" fmla="*/ 1006150 h 6652872"/>
              <a:gd name="connsiteX0" fmla="*/ 0 w 9172194"/>
              <a:gd name="connsiteY0" fmla="*/ 1006150 h 6656047"/>
              <a:gd name="connsiteX1" fmla="*/ 19050 w 9172194"/>
              <a:gd name="connsiteY1" fmla="*/ 6652872 h 6656047"/>
              <a:gd name="connsiteX2" fmla="*/ 9156700 w 9172194"/>
              <a:gd name="connsiteY2" fmla="*/ 6656047 h 6656047"/>
              <a:gd name="connsiteX3" fmla="*/ 9172194 w 9172194"/>
              <a:gd name="connsiteY3" fmla="*/ 0 h 6656047"/>
              <a:gd name="connsiteX4" fmla="*/ 6733295 w 9172194"/>
              <a:gd name="connsiteY4" fmla="*/ 674220 h 6656047"/>
              <a:gd name="connsiteX5" fmla="*/ 6064250 w 9172194"/>
              <a:gd name="connsiteY5" fmla="*/ 772772 h 6656047"/>
              <a:gd name="connsiteX6" fmla="*/ 4825998 w 9172194"/>
              <a:gd name="connsiteY6" fmla="*/ 1023612 h 6656047"/>
              <a:gd name="connsiteX7" fmla="*/ 2055253 w 9172194"/>
              <a:gd name="connsiteY7" fmla="*/ 1150756 h 6656047"/>
              <a:gd name="connsiteX8" fmla="*/ 0 w 9172194"/>
              <a:gd name="connsiteY8" fmla="*/ 1006150 h 6656047"/>
              <a:gd name="connsiteX0" fmla="*/ 0 w 9172194"/>
              <a:gd name="connsiteY0" fmla="*/ 1006150 h 6668112"/>
              <a:gd name="connsiteX1" fmla="*/ 11430 w 9172194"/>
              <a:gd name="connsiteY1" fmla="*/ 6668112 h 6668112"/>
              <a:gd name="connsiteX2" fmla="*/ 9156700 w 9172194"/>
              <a:gd name="connsiteY2" fmla="*/ 6656047 h 6668112"/>
              <a:gd name="connsiteX3" fmla="*/ 9172194 w 9172194"/>
              <a:gd name="connsiteY3" fmla="*/ 0 h 6668112"/>
              <a:gd name="connsiteX4" fmla="*/ 6733295 w 9172194"/>
              <a:gd name="connsiteY4" fmla="*/ 674220 h 6668112"/>
              <a:gd name="connsiteX5" fmla="*/ 6064250 w 9172194"/>
              <a:gd name="connsiteY5" fmla="*/ 772772 h 6668112"/>
              <a:gd name="connsiteX6" fmla="*/ 4825998 w 9172194"/>
              <a:gd name="connsiteY6" fmla="*/ 1023612 h 6668112"/>
              <a:gd name="connsiteX7" fmla="*/ 2055253 w 9172194"/>
              <a:gd name="connsiteY7" fmla="*/ 1150756 h 6668112"/>
              <a:gd name="connsiteX8" fmla="*/ 0 w 9172194"/>
              <a:gd name="connsiteY8" fmla="*/ 1006150 h 6668112"/>
              <a:gd name="connsiteX0" fmla="*/ 0 w 9172194"/>
              <a:gd name="connsiteY0" fmla="*/ 1267548 h 6917445"/>
              <a:gd name="connsiteX1" fmla="*/ 11430 w 9172194"/>
              <a:gd name="connsiteY1" fmla="*/ 0 h 6917445"/>
              <a:gd name="connsiteX2" fmla="*/ 9156700 w 9172194"/>
              <a:gd name="connsiteY2" fmla="*/ 6917445 h 6917445"/>
              <a:gd name="connsiteX3" fmla="*/ 9172194 w 9172194"/>
              <a:gd name="connsiteY3" fmla="*/ 261398 h 6917445"/>
              <a:gd name="connsiteX4" fmla="*/ 6733295 w 9172194"/>
              <a:gd name="connsiteY4" fmla="*/ 935618 h 6917445"/>
              <a:gd name="connsiteX5" fmla="*/ 6064250 w 9172194"/>
              <a:gd name="connsiteY5" fmla="*/ 1034170 h 6917445"/>
              <a:gd name="connsiteX6" fmla="*/ 4825998 w 9172194"/>
              <a:gd name="connsiteY6" fmla="*/ 1285010 h 6917445"/>
              <a:gd name="connsiteX7" fmla="*/ 2055253 w 9172194"/>
              <a:gd name="connsiteY7" fmla="*/ 1412154 h 6917445"/>
              <a:gd name="connsiteX8" fmla="*/ 0 w 9172194"/>
              <a:gd name="connsiteY8" fmla="*/ 1267548 h 6917445"/>
              <a:gd name="connsiteX0" fmla="*/ 0 w 9172194"/>
              <a:gd name="connsiteY0" fmla="*/ 3439142 h 4663959"/>
              <a:gd name="connsiteX1" fmla="*/ 11430 w 9172194"/>
              <a:gd name="connsiteY1" fmla="*/ 2171594 h 4663959"/>
              <a:gd name="connsiteX2" fmla="*/ 9156700 w 9172194"/>
              <a:gd name="connsiteY2" fmla="*/ 2230967 h 4663959"/>
              <a:gd name="connsiteX3" fmla="*/ 9172194 w 9172194"/>
              <a:gd name="connsiteY3" fmla="*/ 2432992 h 4663959"/>
              <a:gd name="connsiteX4" fmla="*/ 6733295 w 9172194"/>
              <a:gd name="connsiteY4" fmla="*/ 3107212 h 4663959"/>
              <a:gd name="connsiteX5" fmla="*/ 6064250 w 9172194"/>
              <a:gd name="connsiteY5" fmla="*/ 3205764 h 4663959"/>
              <a:gd name="connsiteX6" fmla="*/ 4825998 w 9172194"/>
              <a:gd name="connsiteY6" fmla="*/ 3456604 h 4663959"/>
              <a:gd name="connsiteX7" fmla="*/ 2055253 w 9172194"/>
              <a:gd name="connsiteY7" fmla="*/ 3583748 h 4663959"/>
              <a:gd name="connsiteX8" fmla="*/ 0 w 9172194"/>
              <a:gd name="connsiteY8" fmla="*/ 3439142 h 4663959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56700 w 9172194"/>
              <a:gd name="connsiteY2" fmla="*/ 59373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56700 w 9172194"/>
              <a:gd name="connsiteY2" fmla="*/ 59373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2194"/>
              <a:gd name="connsiteY0" fmla="*/ 1267548 h 1430305"/>
              <a:gd name="connsiteX1" fmla="*/ 11430 w 9172194"/>
              <a:gd name="connsiteY1" fmla="*/ 0 h 1430305"/>
              <a:gd name="connsiteX2" fmla="*/ 9147175 w 9172194"/>
              <a:gd name="connsiteY2" fmla="*/ 30798 h 1430305"/>
              <a:gd name="connsiteX3" fmla="*/ 9172194 w 9172194"/>
              <a:gd name="connsiteY3" fmla="*/ 261398 h 1430305"/>
              <a:gd name="connsiteX4" fmla="*/ 6733295 w 9172194"/>
              <a:gd name="connsiteY4" fmla="*/ 935618 h 1430305"/>
              <a:gd name="connsiteX5" fmla="*/ 6064250 w 9172194"/>
              <a:gd name="connsiteY5" fmla="*/ 1034170 h 1430305"/>
              <a:gd name="connsiteX6" fmla="*/ 4825998 w 9172194"/>
              <a:gd name="connsiteY6" fmla="*/ 1285010 h 1430305"/>
              <a:gd name="connsiteX7" fmla="*/ 2055253 w 9172194"/>
              <a:gd name="connsiteY7" fmla="*/ 1412154 h 1430305"/>
              <a:gd name="connsiteX8" fmla="*/ 0 w 9172194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11748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61398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0 w 9175750"/>
              <a:gd name="connsiteY0" fmla="*/ 1267548 h 1430305"/>
              <a:gd name="connsiteX1" fmla="*/ 11430 w 9175750"/>
              <a:gd name="connsiteY1" fmla="*/ 0 h 1430305"/>
              <a:gd name="connsiteX2" fmla="*/ 9175750 w 9175750"/>
              <a:gd name="connsiteY2" fmla="*/ 2223 h 1430305"/>
              <a:gd name="connsiteX3" fmla="*/ 9172194 w 9175750"/>
              <a:gd name="connsiteY3" fmla="*/ 234750 h 1430305"/>
              <a:gd name="connsiteX4" fmla="*/ 6733295 w 9175750"/>
              <a:gd name="connsiteY4" fmla="*/ 935618 h 1430305"/>
              <a:gd name="connsiteX5" fmla="*/ 6064250 w 9175750"/>
              <a:gd name="connsiteY5" fmla="*/ 1034170 h 1430305"/>
              <a:gd name="connsiteX6" fmla="*/ 4825998 w 9175750"/>
              <a:gd name="connsiteY6" fmla="*/ 1285010 h 1430305"/>
              <a:gd name="connsiteX7" fmla="*/ 2055253 w 9175750"/>
              <a:gd name="connsiteY7" fmla="*/ 1412154 h 1430305"/>
              <a:gd name="connsiteX8" fmla="*/ 0 w 9175750"/>
              <a:gd name="connsiteY8" fmla="*/ 1267548 h 1430305"/>
              <a:gd name="connsiteX0" fmla="*/ 3810 w 9179560"/>
              <a:gd name="connsiteY0" fmla="*/ 1265325 h 1428082"/>
              <a:gd name="connsiteX1" fmla="*/ 0 w 9179560"/>
              <a:gd name="connsiteY1" fmla="*/ 51117 h 1428082"/>
              <a:gd name="connsiteX2" fmla="*/ 9179560 w 9179560"/>
              <a:gd name="connsiteY2" fmla="*/ 0 h 1428082"/>
              <a:gd name="connsiteX3" fmla="*/ 9176004 w 9179560"/>
              <a:gd name="connsiteY3" fmla="*/ 232527 h 1428082"/>
              <a:gd name="connsiteX4" fmla="*/ 6737105 w 9179560"/>
              <a:gd name="connsiteY4" fmla="*/ 933395 h 1428082"/>
              <a:gd name="connsiteX5" fmla="*/ 6068060 w 9179560"/>
              <a:gd name="connsiteY5" fmla="*/ 1031947 h 1428082"/>
              <a:gd name="connsiteX6" fmla="*/ 4829808 w 9179560"/>
              <a:gd name="connsiteY6" fmla="*/ 1282787 h 1428082"/>
              <a:gd name="connsiteX7" fmla="*/ 2059063 w 9179560"/>
              <a:gd name="connsiteY7" fmla="*/ 1409931 h 1428082"/>
              <a:gd name="connsiteX8" fmla="*/ 3810 w 9179560"/>
              <a:gd name="connsiteY8" fmla="*/ 1265325 h 1428082"/>
              <a:gd name="connsiteX0" fmla="*/ 3810 w 9179560"/>
              <a:gd name="connsiteY0" fmla="*/ 1265325 h 1428082"/>
              <a:gd name="connsiteX1" fmla="*/ 0 w 9179560"/>
              <a:gd name="connsiteY1" fmla="*/ 51117 h 1428082"/>
              <a:gd name="connsiteX2" fmla="*/ 9179560 w 9179560"/>
              <a:gd name="connsiteY2" fmla="*/ 0 h 1428082"/>
              <a:gd name="connsiteX3" fmla="*/ 9176004 w 9179560"/>
              <a:gd name="connsiteY3" fmla="*/ 232527 h 1428082"/>
              <a:gd name="connsiteX4" fmla="*/ 6737105 w 9179560"/>
              <a:gd name="connsiteY4" fmla="*/ 933395 h 1428082"/>
              <a:gd name="connsiteX5" fmla="*/ 6068060 w 9179560"/>
              <a:gd name="connsiteY5" fmla="*/ 1031947 h 1428082"/>
              <a:gd name="connsiteX6" fmla="*/ 4829808 w 9179560"/>
              <a:gd name="connsiteY6" fmla="*/ 1282787 h 1428082"/>
              <a:gd name="connsiteX7" fmla="*/ 2059063 w 9179560"/>
              <a:gd name="connsiteY7" fmla="*/ 1409931 h 1428082"/>
              <a:gd name="connsiteX8" fmla="*/ 3810 w 9179560"/>
              <a:gd name="connsiteY8" fmla="*/ 1265325 h 1428082"/>
              <a:gd name="connsiteX0" fmla="*/ 20743 w 9196493"/>
              <a:gd name="connsiteY0" fmla="*/ 1273475 h 1436232"/>
              <a:gd name="connsiteX1" fmla="*/ 0 w 9196493"/>
              <a:gd name="connsiteY1" fmla="*/ 0 h 1436232"/>
              <a:gd name="connsiteX2" fmla="*/ 9196493 w 9196493"/>
              <a:gd name="connsiteY2" fmla="*/ 8150 h 1436232"/>
              <a:gd name="connsiteX3" fmla="*/ 9192937 w 9196493"/>
              <a:gd name="connsiteY3" fmla="*/ 240677 h 1436232"/>
              <a:gd name="connsiteX4" fmla="*/ 6754038 w 9196493"/>
              <a:gd name="connsiteY4" fmla="*/ 941545 h 1436232"/>
              <a:gd name="connsiteX5" fmla="*/ 6084993 w 9196493"/>
              <a:gd name="connsiteY5" fmla="*/ 1040097 h 1436232"/>
              <a:gd name="connsiteX6" fmla="*/ 4846741 w 9196493"/>
              <a:gd name="connsiteY6" fmla="*/ 1290937 h 1436232"/>
              <a:gd name="connsiteX7" fmla="*/ 2075996 w 9196493"/>
              <a:gd name="connsiteY7" fmla="*/ 1418081 h 1436232"/>
              <a:gd name="connsiteX8" fmla="*/ 20743 w 9196493"/>
              <a:gd name="connsiteY8" fmla="*/ 1273475 h 1436232"/>
              <a:gd name="connsiteX0" fmla="*/ 12276 w 9196493"/>
              <a:gd name="connsiteY0" fmla="*/ 1206815 h 1436232"/>
              <a:gd name="connsiteX1" fmla="*/ 0 w 9196493"/>
              <a:gd name="connsiteY1" fmla="*/ 0 h 1436232"/>
              <a:gd name="connsiteX2" fmla="*/ 9196493 w 9196493"/>
              <a:gd name="connsiteY2" fmla="*/ 8150 h 1436232"/>
              <a:gd name="connsiteX3" fmla="*/ 9192937 w 9196493"/>
              <a:gd name="connsiteY3" fmla="*/ 240677 h 1436232"/>
              <a:gd name="connsiteX4" fmla="*/ 6754038 w 9196493"/>
              <a:gd name="connsiteY4" fmla="*/ 941545 h 1436232"/>
              <a:gd name="connsiteX5" fmla="*/ 6084993 w 9196493"/>
              <a:gd name="connsiteY5" fmla="*/ 1040097 h 1436232"/>
              <a:gd name="connsiteX6" fmla="*/ 4846741 w 9196493"/>
              <a:gd name="connsiteY6" fmla="*/ 1290937 h 1436232"/>
              <a:gd name="connsiteX7" fmla="*/ 2075996 w 9196493"/>
              <a:gd name="connsiteY7" fmla="*/ 1418081 h 1436232"/>
              <a:gd name="connsiteX8" fmla="*/ 12276 w 9196493"/>
              <a:gd name="connsiteY8" fmla="*/ 1206815 h 1436232"/>
              <a:gd name="connsiteX0" fmla="*/ 12276 w 9196493"/>
              <a:gd name="connsiteY0" fmla="*/ 1219515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12276 w 9196493"/>
              <a:gd name="connsiteY8" fmla="*/ 1219515 h 1448932"/>
              <a:gd name="connsiteX0" fmla="*/ 18626 w 9196493"/>
              <a:gd name="connsiteY0" fmla="*/ 1211593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18626 w 9196493"/>
              <a:gd name="connsiteY8" fmla="*/ 1211593 h 1448932"/>
              <a:gd name="connsiteX0" fmla="*/ 37676 w 9196493"/>
              <a:gd name="connsiteY0" fmla="*/ 1229071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37676 w 9196493"/>
              <a:gd name="connsiteY8" fmla="*/ 1229071 h 1448932"/>
              <a:gd name="connsiteX0" fmla="*/ 24976 w 9196493"/>
              <a:gd name="connsiteY0" fmla="*/ 1227499 h 1448932"/>
              <a:gd name="connsiteX1" fmla="*/ 0 w 9196493"/>
              <a:gd name="connsiteY1" fmla="*/ 0 h 1448932"/>
              <a:gd name="connsiteX2" fmla="*/ 9196493 w 9196493"/>
              <a:gd name="connsiteY2" fmla="*/ 20850 h 1448932"/>
              <a:gd name="connsiteX3" fmla="*/ 9192937 w 9196493"/>
              <a:gd name="connsiteY3" fmla="*/ 253377 h 1448932"/>
              <a:gd name="connsiteX4" fmla="*/ 6754038 w 9196493"/>
              <a:gd name="connsiteY4" fmla="*/ 954245 h 1448932"/>
              <a:gd name="connsiteX5" fmla="*/ 6084993 w 9196493"/>
              <a:gd name="connsiteY5" fmla="*/ 1052797 h 1448932"/>
              <a:gd name="connsiteX6" fmla="*/ 4846741 w 9196493"/>
              <a:gd name="connsiteY6" fmla="*/ 1303637 h 1448932"/>
              <a:gd name="connsiteX7" fmla="*/ 2075996 w 9196493"/>
              <a:gd name="connsiteY7" fmla="*/ 1430781 h 1448932"/>
              <a:gd name="connsiteX8" fmla="*/ 24976 w 9196493"/>
              <a:gd name="connsiteY8" fmla="*/ 1227499 h 1448932"/>
              <a:gd name="connsiteX0" fmla="*/ 0 w 9171517"/>
              <a:gd name="connsiteY0" fmla="*/ 1246549 h 1467982"/>
              <a:gd name="connsiteX1" fmla="*/ 57574 w 9171517"/>
              <a:gd name="connsiteY1" fmla="*/ 0 h 1467982"/>
              <a:gd name="connsiteX2" fmla="*/ 9171517 w 9171517"/>
              <a:gd name="connsiteY2" fmla="*/ 39900 h 1467982"/>
              <a:gd name="connsiteX3" fmla="*/ 9167961 w 9171517"/>
              <a:gd name="connsiteY3" fmla="*/ 272427 h 1467982"/>
              <a:gd name="connsiteX4" fmla="*/ 6729062 w 9171517"/>
              <a:gd name="connsiteY4" fmla="*/ 973295 h 1467982"/>
              <a:gd name="connsiteX5" fmla="*/ 6060017 w 9171517"/>
              <a:gd name="connsiteY5" fmla="*/ 1071847 h 1467982"/>
              <a:gd name="connsiteX6" fmla="*/ 4821765 w 9171517"/>
              <a:gd name="connsiteY6" fmla="*/ 1322687 h 1467982"/>
              <a:gd name="connsiteX7" fmla="*/ 2051020 w 9171517"/>
              <a:gd name="connsiteY7" fmla="*/ 1449831 h 1467982"/>
              <a:gd name="connsiteX8" fmla="*/ 0 w 9171517"/>
              <a:gd name="connsiteY8" fmla="*/ 1246549 h 1467982"/>
              <a:gd name="connsiteX0" fmla="*/ 0 w 9171517"/>
              <a:gd name="connsiteY0" fmla="*/ 1251099 h 1472532"/>
              <a:gd name="connsiteX1" fmla="*/ 57574 w 9171517"/>
              <a:gd name="connsiteY1" fmla="*/ 4550 h 1472532"/>
              <a:gd name="connsiteX2" fmla="*/ 61808 w 9171517"/>
              <a:gd name="connsiteY2" fmla="*/ 0 h 1472532"/>
              <a:gd name="connsiteX3" fmla="*/ 9171517 w 9171517"/>
              <a:gd name="connsiteY3" fmla="*/ 44450 h 1472532"/>
              <a:gd name="connsiteX4" fmla="*/ 9167961 w 9171517"/>
              <a:gd name="connsiteY4" fmla="*/ 276977 h 1472532"/>
              <a:gd name="connsiteX5" fmla="*/ 6729062 w 9171517"/>
              <a:gd name="connsiteY5" fmla="*/ 977845 h 1472532"/>
              <a:gd name="connsiteX6" fmla="*/ 6060017 w 9171517"/>
              <a:gd name="connsiteY6" fmla="*/ 1076397 h 1472532"/>
              <a:gd name="connsiteX7" fmla="*/ 4821765 w 9171517"/>
              <a:gd name="connsiteY7" fmla="*/ 1327237 h 1472532"/>
              <a:gd name="connsiteX8" fmla="*/ 2051020 w 9171517"/>
              <a:gd name="connsiteY8" fmla="*/ 1454381 h 1472532"/>
              <a:gd name="connsiteX9" fmla="*/ 0 w 9171517"/>
              <a:gd name="connsiteY9" fmla="*/ 1251099 h 1472532"/>
              <a:gd name="connsiteX0" fmla="*/ 0 w 9171517"/>
              <a:gd name="connsiteY0" fmla="*/ 1246549 h 1467982"/>
              <a:gd name="connsiteX1" fmla="*/ 57574 w 9171517"/>
              <a:gd name="connsiteY1" fmla="*/ 0 h 1467982"/>
              <a:gd name="connsiteX2" fmla="*/ 9171517 w 9171517"/>
              <a:gd name="connsiteY2" fmla="*/ 39900 h 1467982"/>
              <a:gd name="connsiteX3" fmla="*/ 9167961 w 9171517"/>
              <a:gd name="connsiteY3" fmla="*/ 272427 h 1467982"/>
              <a:gd name="connsiteX4" fmla="*/ 6729062 w 9171517"/>
              <a:gd name="connsiteY4" fmla="*/ 973295 h 1467982"/>
              <a:gd name="connsiteX5" fmla="*/ 6060017 w 9171517"/>
              <a:gd name="connsiteY5" fmla="*/ 1071847 h 1467982"/>
              <a:gd name="connsiteX6" fmla="*/ 4821765 w 9171517"/>
              <a:gd name="connsiteY6" fmla="*/ 1322687 h 1467982"/>
              <a:gd name="connsiteX7" fmla="*/ 2051020 w 9171517"/>
              <a:gd name="connsiteY7" fmla="*/ 1449831 h 1467982"/>
              <a:gd name="connsiteX8" fmla="*/ 0 w 9171517"/>
              <a:gd name="connsiteY8" fmla="*/ 1246549 h 1467982"/>
              <a:gd name="connsiteX0" fmla="*/ 6688 w 9178205"/>
              <a:gd name="connsiteY0" fmla="*/ 1206649 h 1428082"/>
              <a:gd name="connsiteX1" fmla="*/ 0 w 9178205"/>
              <a:gd name="connsiteY1" fmla="*/ 12512 h 1428082"/>
              <a:gd name="connsiteX2" fmla="*/ 9178205 w 9178205"/>
              <a:gd name="connsiteY2" fmla="*/ 0 h 1428082"/>
              <a:gd name="connsiteX3" fmla="*/ 9174649 w 9178205"/>
              <a:gd name="connsiteY3" fmla="*/ 232527 h 1428082"/>
              <a:gd name="connsiteX4" fmla="*/ 6735750 w 9178205"/>
              <a:gd name="connsiteY4" fmla="*/ 933395 h 1428082"/>
              <a:gd name="connsiteX5" fmla="*/ 6066705 w 9178205"/>
              <a:gd name="connsiteY5" fmla="*/ 1031947 h 1428082"/>
              <a:gd name="connsiteX6" fmla="*/ 4828453 w 9178205"/>
              <a:gd name="connsiteY6" fmla="*/ 1282787 h 1428082"/>
              <a:gd name="connsiteX7" fmla="*/ 2057708 w 9178205"/>
              <a:gd name="connsiteY7" fmla="*/ 1409931 h 1428082"/>
              <a:gd name="connsiteX8" fmla="*/ 6688 w 9178205"/>
              <a:gd name="connsiteY8" fmla="*/ 1206649 h 1428082"/>
              <a:gd name="connsiteX0" fmla="*/ 2229 w 9180890"/>
              <a:gd name="connsiteY0" fmla="*/ 1194758 h 1428082"/>
              <a:gd name="connsiteX1" fmla="*/ 2685 w 9180890"/>
              <a:gd name="connsiteY1" fmla="*/ 12512 h 1428082"/>
              <a:gd name="connsiteX2" fmla="*/ 9180890 w 9180890"/>
              <a:gd name="connsiteY2" fmla="*/ 0 h 1428082"/>
              <a:gd name="connsiteX3" fmla="*/ 9177334 w 9180890"/>
              <a:gd name="connsiteY3" fmla="*/ 232527 h 1428082"/>
              <a:gd name="connsiteX4" fmla="*/ 6738435 w 9180890"/>
              <a:gd name="connsiteY4" fmla="*/ 933395 h 1428082"/>
              <a:gd name="connsiteX5" fmla="*/ 6069390 w 9180890"/>
              <a:gd name="connsiteY5" fmla="*/ 1031947 h 1428082"/>
              <a:gd name="connsiteX6" fmla="*/ 4831138 w 9180890"/>
              <a:gd name="connsiteY6" fmla="*/ 1282787 h 1428082"/>
              <a:gd name="connsiteX7" fmla="*/ 2060393 w 9180890"/>
              <a:gd name="connsiteY7" fmla="*/ 1409931 h 1428082"/>
              <a:gd name="connsiteX8" fmla="*/ 2229 w 9180890"/>
              <a:gd name="connsiteY8" fmla="*/ 1194758 h 1428082"/>
              <a:gd name="connsiteX0" fmla="*/ 2229 w 9180890"/>
              <a:gd name="connsiteY0" fmla="*/ 1194758 h 1428082"/>
              <a:gd name="connsiteX1" fmla="*/ 304 w 9180890"/>
              <a:gd name="connsiteY1" fmla="*/ 606 h 1428082"/>
              <a:gd name="connsiteX2" fmla="*/ 9180890 w 9180890"/>
              <a:gd name="connsiteY2" fmla="*/ 0 h 1428082"/>
              <a:gd name="connsiteX3" fmla="*/ 9177334 w 9180890"/>
              <a:gd name="connsiteY3" fmla="*/ 232527 h 1428082"/>
              <a:gd name="connsiteX4" fmla="*/ 6738435 w 9180890"/>
              <a:gd name="connsiteY4" fmla="*/ 933395 h 1428082"/>
              <a:gd name="connsiteX5" fmla="*/ 6069390 w 9180890"/>
              <a:gd name="connsiteY5" fmla="*/ 1031947 h 1428082"/>
              <a:gd name="connsiteX6" fmla="*/ 4831138 w 9180890"/>
              <a:gd name="connsiteY6" fmla="*/ 1282787 h 1428082"/>
              <a:gd name="connsiteX7" fmla="*/ 2060393 w 9180890"/>
              <a:gd name="connsiteY7" fmla="*/ 1409931 h 1428082"/>
              <a:gd name="connsiteX8" fmla="*/ 2229 w 9180890"/>
              <a:gd name="connsiteY8" fmla="*/ 1194758 h 1428082"/>
              <a:gd name="connsiteX0" fmla="*/ 2229 w 9180890"/>
              <a:gd name="connsiteY0" fmla="*/ 1194758 h 1397583"/>
              <a:gd name="connsiteX1" fmla="*/ 304 w 9180890"/>
              <a:gd name="connsiteY1" fmla="*/ 606 h 1397583"/>
              <a:gd name="connsiteX2" fmla="*/ 9180890 w 9180890"/>
              <a:gd name="connsiteY2" fmla="*/ 0 h 1397583"/>
              <a:gd name="connsiteX3" fmla="*/ 9177334 w 9180890"/>
              <a:gd name="connsiteY3" fmla="*/ 232527 h 1397583"/>
              <a:gd name="connsiteX4" fmla="*/ 6738435 w 9180890"/>
              <a:gd name="connsiteY4" fmla="*/ 933395 h 1397583"/>
              <a:gd name="connsiteX5" fmla="*/ 6069390 w 9180890"/>
              <a:gd name="connsiteY5" fmla="*/ 1031947 h 1397583"/>
              <a:gd name="connsiteX6" fmla="*/ 4831138 w 9180890"/>
              <a:gd name="connsiteY6" fmla="*/ 1282787 h 1397583"/>
              <a:gd name="connsiteX7" fmla="*/ 2136611 w 9180890"/>
              <a:gd name="connsiteY7" fmla="*/ 1343270 h 1397583"/>
              <a:gd name="connsiteX8" fmla="*/ 2229 w 9180890"/>
              <a:gd name="connsiteY8" fmla="*/ 1194758 h 1397583"/>
              <a:gd name="connsiteX0" fmla="*/ 2229 w 9180890"/>
              <a:gd name="connsiteY0" fmla="*/ 1194758 h 1397583"/>
              <a:gd name="connsiteX1" fmla="*/ 304 w 9180890"/>
              <a:gd name="connsiteY1" fmla="*/ 606 h 1397583"/>
              <a:gd name="connsiteX2" fmla="*/ 9180890 w 9180890"/>
              <a:gd name="connsiteY2" fmla="*/ 0 h 1397583"/>
              <a:gd name="connsiteX3" fmla="*/ 9177334 w 9180890"/>
              <a:gd name="connsiteY3" fmla="*/ 232527 h 1397583"/>
              <a:gd name="connsiteX4" fmla="*/ 6738435 w 9180890"/>
              <a:gd name="connsiteY4" fmla="*/ 933395 h 1397583"/>
              <a:gd name="connsiteX5" fmla="*/ 6069390 w 9180890"/>
              <a:gd name="connsiteY5" fmla="*/ 1031947 h 1397583"/>
              <a:gd name="connsiteX6" fmla="*/ 4831138 w 9180890"/>
              <a:gd name="connsiteY6" fmla="*/ 1282787 h 1397583"/>
              <a:gd name="connsiteX7" fmla="*/ 2136611 w 9180890"/>
              <a:gd name="connsiteY7" fmla="*/ 1343270 h 1397583"/>
              <a:gd name="connsiteX8" fmla="*/ 2229 w 9180890"/>
              <a:gd name="connsiteY8" fmla="*/ 1194758 h 1397583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69390 w 9180890"/>
              <a:gd name="connsiteY5" fmla="*/ 1031947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38435 w 9180890"/>
              <a:gd name="connsiteY4" fmla="*/ 933395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1280 w 9180890"/>
              <a:gd name="connsiteY5" fmla="*/ 986720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77334 w 9180890"/>
              <a:gd name="connsiteY3" fmla="*/ 232527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80890"/>
              <a:gd name="connsiteY0" fmla="*/ 1194758 h 1361421"/>
              <a:gd name="connsiteX1" fmla="*/ 304 w 9180890"/>
              <a:gd name="connsiteY1" fmla="*/ 606 h 1361421"/>
              <a:gd name="connsiteX2" fmla="*/ 9180890 w 9180890"/>
              <a:gd name="connsiteY2" fmla="*/ 0 h 1361421"/>
              <a:gd name="connsiteX3" fmla="*/ 9141583 w 9180890"/>
              <a:gd name="connsiteY3" fmla="*/ 194450 h 1361421"/>
              <a:gd name="connsiteX4" fmla="*/ 6764614 w 9180890"/>
              <a:gd name="connsiteY4" fmla="*/ 876263 h 1361421"/>
              <a:gd name="connsiteX5" fmla="*/ 6038414 w 9180890"/>
              <a:gd name="connsiteY5" fmla="*/ 977212 h 1361421"/>
              <a:gd name="connsiteX6" fmla="*/ 4797799 w 9180890"/>
              <a:gd name="connsiteY6" fmla="*/ 1244702 h 1361421"/>
              <a:gd name="connsiteX7" fmla="*/ 2136611 w 9180890"/>
              <a:gd name="connsiteY7" fmla="*/ 1343270 h 1361421"/>
              <a:gd name="connsiteX8" fmla="*/ 2229 w 9180890"/>
              <a:gd name="connsiteY8" fmla="*/ 1194758 h 1361421"/>
              <a:gd name="connsiteX0" fmla="*/ 2229 w 9142768"/>
              <a:gd name="connsiteY0" fmla="*/ 1194758 h 1361421"/>
              <a:gd name="connsiteX1" fmla="*/ 304 w 9142768"/>
              <a:gd name="connsiteY1" fmla="*/ 606 h 1361421"/>
              <a:gd name="connsiteX2" fmla="*/ 9109420 w 9142768"/>
              <a:gd name="connsiteY2" fmla="*/ 0 h 1361421"/>
              <a:gd name="connsiteX3" fmla="*/ 9141583 w 9142768"/>
              <a:gd name="connsiteY3" fmla="*/ 194450 h 1361421"/>
              <a:gd name="connsiteX4" fmla="*/ 6764614 w 9142768"/>
              <a:gd name="connsiteY4" fmla="*/ 876263 h 1361421"/>
              <a:gd name="connsiteX5" fmla="*/ 6038414 w 9142768"/>
              <a:gd name="connsiteY5" fmla="*/ 977212 h 1361421"/>
              <a:gd name="connsiteX6" fmla="*/ 4797799 w 9142768"/>
              <a:gd name="connsiteY6" fmla="*/ 1244702 h 1361421"/>
              <a:gd name="connsiteX7" fmla="*/ 2136611 w 9142768"/>
              <a:gd name="connsiteY7" fmla="*/ 1343270 h 1361421"/>
              <a:gd name="connsiteX8" fmla="*/ 2229 w 9142768"/>
              <a:gd name="connsiteY8" fmla="*/ 1194758 h 1361421"/>
              <a:gd name="connsiteX0" fmla="*/ 2229 w 9142768"/>
              <a:gd name="connsiteY0" fmla="*/ 1194758 h 1361421"/>
              <a:gd name="connsiteX1" fmla="*/ 304 w 9142768"/>
              <a:gd name="connsiteY1" fmla="*/ 606 h 1361421"/>
              <a:gd name="connsiteX2" fmla="*/ 9109420 w 9142768"/>
              <a:gd name="connsiteY2" fmla="*/ 0 h 1361421"/>
              <a:gd name="connsiteX3" fmla="*/ 9141583 w 9142768"/>
              <a:gd name="connsiteY3" fmla="*/ 194450 h 1361421"/>
              <a:gd name="connsiteX4" fmla="*/ 6764614 w 9142768"/>
              <a:gd name="connsiteY4" fmla="*/ 876263 h 1361421"/>
              <a:gd name="connsiteX5" fmla="*/ 6038414 w 9142768"/>
              <a:gd name="connsiteY5" fmla="*/ 977212 h 1361421"/>
              <a:gd name="connsiteX6" fmla="*/ 4797799 w 9142768"/>
              <a:gd name="connsiteY6" fmla="*/ 1244702 h 1361421"/>
              <a:gd name="connsiteX7" fmla="*/ 2136611 w 9142768"/>
              <a:gd name="connsiteY7" fmla="*/ 1343270 h 1361421"/>
              <a:gd name="connsiteX8" fmla="*/ 2229 w 9142768"/>
              <a:gd name="connsiteY8" fmla="*/ 1194758 h 1361421"/>
              <a:gd name="connsiteX0" fmla="*/ 2229 w 9141583"/>
              <a:gd name="connsiteY0" fmla="*/ 1194758 h 1361421"/>
              <a:gd name="connsiteX1" fmla="*/ 304 w 9141583"/>
              <a:gd name="connsiteY1" fmla="*/ 606 h 1361421"/>
              <a:gd name="connsiteX2" fmla="*/ 9109420 w 9141583"/>
              <a:gd name="connsiteY2" fmla="*/ 0 h 1361421"/>
              <a:gd name="connsiteX3" fmla="*/ 9141583 w 9141583"/>
              <a:gd name="connsiteY3" fmla="*/ 194450 h 1361421"/>
              <a:gd name="connsiteX4" fmla="*/ 6764614 w 9141583"/>
              <a:gd name="connsiteY4" fmla="*/ 876263 h 1361421"/>
              <a:gd name="connsiteX5" fmla="*/ 6038414 w 9141583"/>
              <a:gd name="connsiteY5" fmla="*/ 977212 h 1361421"/>
              <a:gd name="connsiteX6" fmla="*/ 4797799 w 9141583"/>
              <a:gd name="connsiteY6" fmla="*/ 1244702 h 1361421"/>
              <a:gd name="connsiteX7" fmla="*/ 2136611 w 9141583"/>
              <a:gd name="connsiteY7" fmla="*/ 1343270 h 1361421"/>
              <a:gd name="connsiteX8" fmla="*/ 2229 w 9141583"/>
              <a:gd name="connsiteY8" fmla="*/ 1194758 h 1361421"/>
              <a:gd name="connsiteX0" fmla="*/ 2229 w 9145901"/>
              <a:gd name="connsiteY0" fmla="*/ 1197933 h 1364596"/>
              <a:gd name="connsiteX1" fmla="*/ 304 w 9145901"/>
              <a:gd name="connsiteY1" fmla="*/ 3781 h 1364596"/>
              <a:gd name="connsiteX2" fmla="*/ 9145901 w 9145901"/>
              <a:gd name="connsiteY2" fmla="*/ 0 h 1364596"/>
              <a:gd name="connsiteX3" fmla="*/ 9141583 w 9145901"/>
              <a:gd name="connsiteY3" fmla="*/ 197625 h 1364596"/>
              <a:gd name="connsiteX4" fmla="*/ 6764614 w 9145901"/>
              <a:gd name="connsiteY4" fmla="*/ 879438 h 1364596"/>
              <a:gd name="connsiteX5" fmla="*/ 6038414 w 9145901"/>
              <a:gd name="connsiteY5" fmla="*/ 980387 h 1364596"/>
              <a:gd name="connsiteX6" fmla="*/ 4797799 w 9145901"/>
              <a:gd name="connsiteY6" fmla="*/ 1247877 h 1364596"/>
              <a:gd name="connsiteX7" fmla="*/ 2136611 w 9145901"/>
              <a:gd name="connsiteY7" fmla="*/ 1346445 h 1364596"/>
              <a:gd name="connsiteX8" fmla="*/ 2229 w 9145901"/>
              <a:gd name="connsiteY8" fmla="*/ 1197933 h 136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5901" h="1364596">
                <a:moveTo>
                  <a:pt x="2229" y="1197933"/>
                </a:moveTo>
                <a:cubicBezTo>
                  <a:pt x="0" y="799887"/>
                  <a:pt x="2533" y="401827"/>
                  <a:pt x="304" y="3781"/>
                </a:cubicBezTo>
                <a:lnTo>
                  <a:pt x="9145901" y="0"/>
                </a:lnTo>
                <a:cubicBezTo>
                  <a:pt x="9144462" y="65875"/>
                  <a:pt x="9143022" y="131750"/>
                  <a:pt x="9141583" y="197625"/>
                </a:cubicBezTo>
                <a:cubicBezTo>
                  <a:pt x="8328617" y="431248"/>
                  <a:pt x="8306154" y="520163"/>
                  <a:pt x="6764614" y="879438"/>
                </a:cubicBezTo>
                <a:cubicBezTo>
                  <a:pt x="6248147" y="1014905"/>
                  <a:pt x="6100688" y="974553"/>
                  <a:pt x="6038414" y="980387"/>
                </a:cubicBezTo>
                <a:cubicBezTo>
                  <a:pt x="5533845" y="1114283"/>
                  <a:pt x="5476713" y="1143647"/>
                  <a:pt x="4797799" y="1247877"/>
                </a:cubicBezTo>
                <a:cubicBezTo>
                  <a:pt x="3906012" y="1362673"/>
                  <a:pt x="2980788" y="1364596"/>
                  <a:pt x="2136611" y="1346445"/>
                </a:cubicBezTo>
                <a:cubicBezTo>
                  <a:pt x="1259276" y="1311799"/>
                  <a:pt x="730516" y="1277874"/>
                  <a:pt x="2229" y="1197933"/>
                </a:cubicBezTo>
              </a:path>
            </a:pathLst>
          </a:cu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08F3DD70-DE9C-4219-B2F7-6148DC3C65E6}" type="datetime1">
              <a:rPr lang="ko-KR" altLang="en-US"/>
              <a:pPr>
                <a:defRPr lang="ko-KR" altLang="en-US"/>
              </a:pPr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9" name="자유형 1028"/>
          <p:cNvSpPr/>
          <p:nvPr/>
        </p:nvSpPr>
        <p:spPr>
          <a:xfrm rot="21128594">
            <a:off x="27517" y="574675"/>
            <a:ext cx="12189883" cy="695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6" y="36"/>
              </a:cxn>
              <a:cxn ang="0">
                <a:pos x="421" y="99"/>
              </a:cxn>
              <a:cxn ang="0">
                <a:pos x="668" y="151"/>
              </a:cxn>
              <a:cxn ang="0">
                <a:pos x="955" y="208"/>
              </a:cxn>
              <a:cxn ang="0">
                <a:pos x="1275" y="265"/>
              </a:cxn>
              <a:cxn ang="0">
                <a:pos x="1620" y="319"/>
              </a:cxn>
              <a:cxn ang="0">
                <a:pos x="1980" y="367"/>
              </a:cxn>
              <a:cxn ang="0">
                <a:pos x="2163" y="388"/>
              </a:cxn>
              <a:cxn ang="0">
                <a:pos x="2346" y="406"/>
              </a:cxn>
              <a:cxn ang="0">
                <a:pos x="2530" y="419"/>
              </a:cxn>
              <a:cxn ang="0">
                <a:pos x="2712" y="430"/>
              </a:cxn>
              <a:cxn ang="0">
                <a:pos x="2892" y="437"/>
              </a:cxn>
              <a:cxn ang="0">
                <a:pos x="3069" y="438"/>
              </a:cxn>
              <a:cxn ang="0">
                <a:pos x="3241" y="433"/>
              </a:cxn>
              <a:cxn ang="0">
                <a:pos x="3408" y="424"/>
              </a:cxn>
              <a:cxn ang="0">
                <a:pos x="3567" y="409"/>
              </a:cxn>
              <a:cxn ang="0">
                <a:pos x="3720" y="386"/>
              </a:cxn>
              <a:cxn ang="0">
                <a:pos x="3864" y="358"/>
              </a:cxn>
              <a:cxn ang="0">
                <a:pos x="3998" y="322"/>
              </a:cxn>
              <a:cxn ang="0">
                <a:pos x="4092" y="290"/>
              </a:cxn>
              <a:cxn ang="0">
                <a:pos x="4150" y="266"/>
              </a:cxn>
              <a:cxn ang="0">
                <a:pos x="4206" y="240"/>
              </a:cxn>
              <a:cxn ang="0">
                <a:pos x="4258" y="211"/>
              </a:cxn>
              <a:cxn ang="0">
                <a:pos x="4307" y="180"/>
              </a:cxn>
              <a:cxn ang="0">
                <a:pos x="4331" y="164"/>
              </a:cxn>
              <a:cxn ang="0">
                <a:pos x="4383" y="123"/>
              </a:cxn>
              <a:cxn ang="0">
                <a:pos x="4413" y="91"/>
              </a:cxn>
              <a:cxn ang="0">
                <a:pos x="4422" y="74"/>
              </a:cxn>
              <a:cxn ang="0">
                <a:pos x="4421" y="65"/>
              </a:cxn>
              <a:cxn ang="0">
                <a:pos x="4416" y="57"/>
              </a:cxn>
              <a:cxn ang="0">
                <a:pos x="4407" y="53"/>
              </a:cxn>
              <a:cxn ang="0">
                <a:pos x="4388" y="47"/>
              </a:cxn>
              <a:cxn ang="0">
                <a:pos x="4349" y="46"/>
              </a:cxn>
              <a:cxn ang="0">
                <a:pos x="4300" y="50"/>
              </a:cxn>
              <a:cxn ang="0">
                <a:pos x="4244" y="60"/>
              </a:cxn>
              <a:cxn ang="0">
                <a:pos x="4114" y="88"/>
              </a:cxn>
              <a:cxn ang="0">
                <a:pos x="3980" y="126"/>
              </a:cxn>
              <a:cxn ang="0">
                <a:pos x="3864" y="165"/>
              </a:cxn>
              <a:cxn ang="0">
                <a:pos x="3800" y="193"/>
              </a:cxn>
              <a:cxn ang="0">
                <a:pos x="3784" y="201"/>
              </a:cxn>
              <a:cxn ang="0">
                <a:pos x="3741" y="230"/>
              </a:cxn>
              <a:cxn ang="0">
                <a:pos x="3716" y="252"/>
              </a:cxn>
              <a:cxn ang="0">
                <a:pos x="3695" y="278"/>
              </a:cxn>
              <a:cxn ang="0">
                <a:pos x="3684" y="304"/>
              </a:cxn>
              <a:cxn ang="0">
                <a:pos x="3684" y="317"/>
              </a:cxn>
              <a:cxn ang="0">
                <a:pos x="3689" y="330"/>
              </a:cxn>
              <a:cxn ang="0">
                <a:pos x="3699" y="341"/>
              </a:cxn>
              <a:cxn ang="0">
                <a:pos x="3714" y="352"/>
              </a:cxn>
              <a:cxn ang="0">
                <a:pos x="3736" y="363"/>
              </a:cxn>
              <a:cxn ang="0">
                <a:pos x="3766" y="372"/>
              </a:cxn>
              <a:cxn ang="0">
                <a:pos x="3803" y="378"/>
              </a:cxn>
              <a:cxn ang="0">
                <a:pos x="3849" y="384"/>
              </a:cxn>
              <a:cxn ang="0">
                <a:pos x="3970" y="389"/>
              </a:cxn>
              <a:cxn ang="0">
                <a:pos x="4130" y="384"/>
              </a:cxn>
              <a:cxn ang="0">
                <a:pos x="4340" y="368"/>
              </a:cxn>
              <a:cxn ang="0">
                <a:pos x="4603" y="339"/>
              </a:cxn>
              <a:cxn ang="0">
                <a:pos x="4923" y="295"/>
              </a:cxn>
              <a:cxn ang="0">
                <a:pos x="5307" y="234"/>
              </a:cxn>
              <a:cxn ang="0">
                <a:pos x="5759" y="155"/>
              </a:cxn>
            </a:cxnLst>
            <a:rect l="0" t="0" r="r" b="b"/>
            <a:pathLst>
              <a:path w="5759" h="438">
                <a:moveTo>
                  <a:pt x="0" y="0"/>
                </a:moveTo>
                <a:lnTo>
                  <a:pt x="0" y="0"/>
                </a:lnTo>
                <a:lnTo>
                  <a:pt x="38" y="9"/>
                </a:lnTo>
                <a:lnTo>
                  <a:pt x="146" y="36"/>
                </a:lnTo>
                <a:lnTo>
                  <a:pt x="316" y="75"/>
                </a:lnTo>
                <a:lnTo>
                  <a:pt x="421" y="99"/>
                </a:lnTo>
                <a:lnTo>
                  <a:pt x="539" y="124"/>
                </a:lnTo>
                <a:lnTo>
                  <a:pt x="668" y="151"/>
                </a:lnTo>
                <a:lnTo>
                  <a:pt x="808" y="179"/>
                </a:lnTo>
                <a:lnTo>
                  <a:pt x="955" y="208"/>
                </a:lnTo>
                <a:lnTo>
                  <a:pt x="1113" y="236"/>
                </a:lnTo>
                <a:lnTo>
                  <a:pt x="1275" y="265"/>
                </a:lnTo>
                <a:lnTo>
                  <a:pt x="1445" y="293"/>
                </a:lnTo>
                <a:lnTo>
                  <a:pt x="1620" y="319"/>
                </a:lnTo>
                <a:lnTo>
                  <a:pt x="1799" y="344"/>
                </a:lnTo>
                <a:lnTo>
                  <a:pt x="1980" y="367"/>
                </a:lnTo>
                <a:lnTo>
                  <a:pt x="2071" y="378"/>
                </a:lnTo>
                <a:lnTo>
                  <a:pt x="2163" y="388"/>
                </a:lnTo>
                <a:lnTo>
                  <a:pt x="2255" y="397"/>
                </a:lnTo>
                <a:lnTo>
                  <a:pt x="2346" y="406"/>
                </a:lnTo>
                <a:lnTo>
                  <a:pt x="2438" y="413"/>
                </a:lnTo>
                <a:lnTo>
                  <a:pt x="2530" y="419"/>
                </a:lnTo>
                <a:lnTo>
                  <a:pt x="2621" y="425"/>
                </a:lnTo>
                <a:lnTo>
                  <a:pt x="2712" y="430"/>
                </a:lnTo>
                <a:lnTo>
                  <a:pt x="2802" y="433"/>
                </a:lnTo>
                <a:lnTo>
                  <a:pt x="2892" y="437"/>
                </a:lnTo>
                <a:lnTo>
                  <a:pt x="2981" y="438"/>
                </a:lnTo>
                <a:lnTo>
                  <a:pt x="3069" y="438"/>
                </a:lnTo>
                <a:lnTo>
                  <a:pt x="3155" y="437"/>
                </a:lnTo>
                <a:lnTo>
                  <a:pt x="3241" y="433"/>
                </a:lnTo>
                <a:lnTo>
                  <a:pt x="3324" y="430"/>
                </a:lnTo>
                <a:lnTo>
                  <a:pt x="3408" y="424"/>
                </a:lnTo>
                <a:lnTo>
                  <a:pt x="3488" y="417"/>
                </a:lnTo>
                <a:lnTo>
                  <a:pt x="3567" y="409"/>
                </a:lnTo>
                <a:lnTo>
                  <a:pt x="3644" y="399"/>
                </a:lnTo>
                <a:lnTo>
                  <a:pt x="3720" y="386"/>
                </a:lnTo>
                <a:lnTo>
                  <a:pt x="3793" y="374"/>
                </a:lnTo>
                <a:lnTo>
                  <a:pt x="3864" y="358"/>
                </a:lnTo>
                <a:lnTo>
                  <a:pt x="3931" y="341"/>
                </a:lnTo>
                <a:lnTo>
                  <a:pt x="3998" y="322"/>
                </a:lnTo>
                <a:lnTo>
                  <a:pt x="4061" y="301"/>
                </a:lnTo>
                <a:lnTo>
                  <a:pt x="4092" y="290"/>
                </a:lnTo>
                <a:lnTo>
                  <a:pt x="4122" y="278"/>
                </a:lnTo>
                <a:lnTo>
                  <a:pt x="4150" y="266"/>
                </a:lnTo>
                <a:lnTo>
                  <a:pt x="4178" y="253"/>
                </a:lnTo>
                <a:lnTo>
                  <a:pt x="4206" y="240"/>
                </a:lnTo>
                <a:lnTo>
                  <a:pt x="4233" y="226"/>
                </a:lnTo>
                <a:lnTo>
                  <a:pt x="4258" y="211"/>
                </a:lnTo>
                <a:lnTo>
                  <a:pt x="4284" y="196"/>
                </a:lnTo>
                <a:lnTo>
                  <a:pt x="4307" y="180"/>
                </a:lnTo>
                <a:lnTo>
                  <a:pt x="4331" y="164"/>
                </a:lnTo>
                <a:lnTo>
                  <a:pt x="4331" y="164"/>
                </a:lnTo>
                <a:lnTo>
                  <a:pt x="4361" y="143"/>
                </a:lnTo>
                <a:lnTo>
                  <a:pt x="4383" y="123"/>
                </a:lnTo>
                <a:lnTo>
                  <a:pt x="4401" y="106"/>
                </a:lnTo>
                <a:lnTo>
                  <a:pt x="4413" y="91"/>
                </a:lnTo>
                <a:lnTo>
                  <a:pt x="4419" y="80"/>
                </a:lnTo>
                <a:lnTo>
                  <a:pt x="4422" y="74"/>
                </a:lnTo>
                <a:lnTo>
                  <a:pt x="4422" y="70"/>
                </a:lnTo>
                <a:lnTo>
                  <a:pt x="4421" y="65"/>
                </a:lnTo>
                <a:lnTo>
                  <a:pt x="4419" y="61"/>
                </a:lnTo>
                <a:lnTo>
                  <a:pt x="4416" y="57"/>
                </a:lnTo>
                <a:lnTo>
                  <a:pt x="4412" y="55"/>
                </a:lnTo>
                <a:lnTo>
                  <a:pt x="4407" y="53"/>
                </a:lnTo>
                <a:lnTo>
                  <a:pt x="4401" y="50"/>
                </a:lnTo>
                <a:lnTo>
                  <a:pt x="4388" y="47"/>
                </a:lnTo>
                <a:lnTo>
                  <a:pt x="4370" y="46"/>
                </a:lnTo>
                <a:lnTo>
                  <a:pt x="4349" y="46"/>
                </a:lnTo>
                <a:lnTo>
                  <a:pt x="4325" y="48"/>
                </a:lnTo>
                <a:lnTo>
                  <a:pt x="4300" y="50"/>
                </a:lnTo>
                <a:lnTo>
                  <a:pt x="4272" y="55"/>
                </a:lnTo>
                <a:lnTo>
                  <a:pt x="4244" y="60"/>
                </a:lnTo>
                <a:lnTo>
                  <a:pt x="4180" y="72"/>
                </a:lnTo>
                <a:lnTo>
                  <a:pt x="4114" y="88"/>
                </a:lnTo>
                <a:lnTo>
                  <a:pt x="4046" y="106"/>
                </a:lnTo>
                <a:lnTo>
                  <a:pt x="3980" y="126"/>
                </a:lnTo>
                <a:lnTo>
                  <a:pt x="3919" y="146"/>
                </a:lnTo>
                <a:lnTo>
                  <a:pt x="3864" y="165"/>
                </a:lnTo>
                <a:lnTo>
                  <a:pt x="3818" y="184"/>
                </a:lnTo>
                <a:lnTo>
                  <a:pt x="3800" y="193"/>
                </a:lnTo>
                <a:lnTo>
                  <a:pt x="3784" y="201"/>
                </a:lnTo>
                <a:lnTo>
                  <a:pt x="3784" y="201"/>
                </a:lnTo>
                <a:lnTo>
                  <a:pt x="3765" y="212"/>
                </a:lnTo>
                <a:lnTo>
                  <a:pt x="3741" y="230"/>
                </a:lnTo>
                <a:lnTo>
                  <a:pt x="3727" y="241"/>
                </a:lnTo>
                <a:lnTo>
                  <a:pt x="3716" y="252"/>
                </a:lnTo>
                <a:lnTo>
                  <a:pt x="3704" y="265"/>
                </a:lnTo>
                <a:lnTo>
                  <a:pt x="3695" y="278"/>
                </a:lnTo>
                <a:lnTo>
                  <a:pt x="3687" y="291"/>
                </a:lnTo>
                <a:lnTo>
                  <a:pt x="3684" y="304"/>
                </a:lnTo>
                <a:lnTo>
                  <a:pt x="3683" y="310"/>
                </a:lnTo>
                <a:lnTo>
                  <a:pt x="3684" y="317"/>
                </a:lnTo>
                <a:lnTo>
                  <a:pt x="3686" y="324"/>
                </a:lnTo>
                <a:lnTo>
                  <a:pt x="3689" y="330"/>
                </a:lnTo>
                <a:lnTo>
                  <a:pt x="3693" y="335"/>
                </a:lnTo>
                <a:lnTo>
                  <a:pt x="3699" y="341"/>
                </a:lnTo>
                <a:lnTo>
                  <a:pt x="3705" y="347"/>
                </a:lnTo>
                <a:lnTo>
                  <a:pt x="3714" y="352"/>
                </a:lnTo>
                <a:lnTo>
                  <a:pt x="3724" y="358"/>
                </a:lnTo>
                <a:lnTo>
                  <a:pt x="3736" y="363"/>
                </a:lnTo>
                <a:lnTo>
                  <a:pt x="3751" y="367"/>
                </a:lnTo>
                <a:lnTo>
                  <a:pt x="3766" y="372"/>
                </a:lnTo>
                <a:lnTo>
                  <a:pt x="3784" y="375"/>
                </a:lnTo>
                <a:lnTo>
                  <a:pt x="3803" y="378"/>
                </a:lnTo>
                <a:lnTo>
                  <a:pt x="3826" y="382"/>
                </a:lnTo>
                <a:lnTo>
                  <a:pt x="3849" y="384"/>
                </a:lnTo>
                <a:lnTo>
                  <a:pt x="3904" y="388"/>
                </a:lnTo>
                <a:lnTo>
                  <a:pt x="3970" y="389"/>
                </a:lnTo>
                <a:lnTo>
                  <a:pt x="4044" y="388"/>
                </a:lnTo>
                <a:lnTo>
                  <a:pt x="4130" y="384"/>
                </a:lnTo>
                <a:lnTo>
                  <a:pt x="4230" y="377"/>
                </a:lnTo>
                <a:lnTo>
                  <a:pt x="4340" y="368"/>
                </a:lnTo>
                <a:lnTo>
                  <a:pt x="4465" y="356"/>
                </a:lnTo>
                <a:lnTo>
                  <a:pt x="4603" y="339"/>
                </a:lnTo>
                <a:lnTo>
                  <a:pt x="4755" y="319"/>
                </a:lnTo>
                <a:lnTo>
                  <a:pt x="4923" y="295"/>
                </a:lnTo>
                <a:lnTo>
                  <a:pt x="5106" y="267"/>
                </a:lnTo>
                <a:lnTo>
                  <a:pt x="5307" y="234"/>
                </a:lnTo>
                <a:lnTo>
                  <a:pt x="5524" y="197"/>
                </a:lnTo>
                <a:lnTo>
                  <a:pt x="5759" y="155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round/>
          </a:ln>
          <a:effectLst>
            <a:outerShdw blurRad="25400" dist="254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1425790" cy="812800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435100"/>
            <a:ext cx="10972799" cy="469106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SzPct val="100000"/>
        <a:buFont typeface="Wingdings"/>
        <a:buChar char="«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720725" indent="-358775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SzPct val="100000"/>
        <a:buFont typeface="Wingdings"/>
        <a:buChar char="«"/>
        <a:defRPr sz="2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081088" indent="-366713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«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34302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«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1619250" indent="-276225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197167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6pPr>
      <a:lvl7pPr marL="2238375" indent="-26670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7pPr>
      <a:lvl8pPr marL="2514600" indent="-24765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8pPr>
      <a:lvl9pPr marL="2800350" indent="-285750" algn="l" defTabSz="914400" rtl="0" eaLnBrk="1" latinLnBrk="1" hangingPunct="1">
        <a:spcBef>
          <a:spcPct val="20000"/>
        </a:spcBef>
        <a:buClr>
          <a:schemeClr val="tx1">
            <a:lumMod val="75000"/>
          </a:schemeClr>
        </a:buClr>
        <a:buFont typeface="Wingdings"/>
        <a:buChar char="§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12200" b="206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408" y="1180244"/>
            <a:ext cx="11424592" cy="952593"/>
          </a:xfrm>
        </p:spPr>
        <p:txBody>
          <a:bodyPr/>
          <a:lstStyle/>
          <a:p>
            <a:pPr>
              <a:defRPr/>
            </a:pPr>
            <a:r>
              <a:rPr lang="en-US" altLang="en-US">
                <a:solidFill>
                  <a:schemeClr val="dk1"/>
                </a:solidFill>
              </a:rPr>
              <a:t>JuicyJuice</a:t>
            </a:r>
            <a:r>
              <a:rPr lang="ko-KR" altLang="en-US">
                <a:solidFill>
                  <a:schemeClr val="dk1"/>
                </a:solidFill>
              </a:rPr>
              <a:t> 판매 관리 프로그램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91712" y="6039396"/>
            <a:ext cx="7622399" cy="558000"/>
          </a:xfrm>
        </p:spPr>
        <p:txBody>
          <a:bodyPr/>
          <a:lstStyle/>
          <a:p>
            <a:pPr algn="r">
              <a:defRPr/>
            </a:pPr>
            <a:r>
              <a:rPr lang="ko-KR" altLang="en-US">
                <a:solidFill>
                  <a:schemeClr val="dk1"/>
                </a:solidFill>
              </a:rPr>
              <a:t>노승빈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5420533" y="5953942"/>
            <a:ext cx="4364756" cy="643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빙그레체"/>
                <a:ea typeface="빙그레체"/>
              </a:rPr>
              <a:t>기간 </a:t>
            </a:r>
            <a:r>
              <a:rPr lang="en-US" altLang="ko-KR">
                <a:solidFill>
                  <a:schemeClr val="bg1"/>
                </a:solidFill>
                <a:latin typeface="빙그레체"/>
                <a:ea typeface="빙그레체"/>
              </a:rPr>
              <a:t>: 2018.08.6 ~ 2018.08.23</a:t>
            </a:r>
          </a:p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빙그레체"/>
                <a:ea typeface="빙그레체"/>
              </a:rPr>
              <a:t>발표일 </a:t>
            </a:r>
            <a:r>
              <a:rPr lang="en-US" altLang="ko-KR">
                <a:solidFill>
                  <a:schemeClr val="bg1"/>
                </a:solidFill>
                <a:latin typeface="빙그레체"/>
                <a:ea typeface="빙그레체"/>
              </a:rPr>
              <a:t>: 2018.08.28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OS : window 7</a:t>
            </a: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개발 언어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java 1.8.0_181 , javafx</a:t>
            </a: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개발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 IDE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Eclipse Oxygen.3a Release (4.7.3a)</a:t>
            </a: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DB : Oracle - OraDb11g_home1</a:t>
            </a: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            SQLDeveloper 18.2.0</a:t>
            </a: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DB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모델링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: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ERWin 7.3.0.1666</a:t>
            </a:r>
          </a:p>
          <a:p>
            <a:pPr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UML : StarUML 3.0.2</a:t>
            </a:r>
          </a:p>
          <a:p>
            <a:pPr marL="0" indent="0">
              <a:buNone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15634" y="1502510"/>
            <a:ext cx="10984871" cy="4689694"/>
          </a:xfrm>
        </p:spPr>
        <p:txBody>
          <a:bodyPr/>
          <a:lstStyle/>
          <a:p>
            <a:pPr marL="720090" lvl="3" indent="-360045">
              <a:buChar char=""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개체 관계도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7492" y="2348865"/>
            <a:ext cx="1440180" cy="64808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관리자</a:t>
            </a:r>
          </a:p>
        </p:txBody>
      </p:sp>
      <p:cxnSp>
        <p:nvCxnSpPr>
          <p:cNvPr id="6" name="직선 연결선 5"/>
          <p:cNvCxnSpPr>
            <a:stCxn id="5" idx="2"/>
            <a:endCxn id="8" idx="2"/>
          </p:cNvCxnSpPr>
          <p:nvPr/>
        </p:nvCxnSpPr>
        <p:spPr>
          <a:xfrm rot="5400000">
            <a:off x="1604540" y="3329987"/>
            <a:ext cx="666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785438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관리자</a:t>
            </a:r>
            <a:r>
              <a:rPr lang="en-US" altLang="ko-KR" sz="1100"/>
              <a:t>ID</a:t>
            </a:r>
          </a:p>
        </p:txBody>
      </p:sp>
      <p:sp>
        <p:nvSpPr>
          <p:cNvPr id="8" name="타원 7"/>
          <p:cNvSpPr/>
          <p:nvPr/>
        </p:nvSpPr>
        <p:spPr>
          <a:xfrm>
            <a:off x="1937582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관리자</a:t>
            </a:r>
            <a:r>
              <a:rPr lang="en-US" altLang="ko-KR" sz="1100"/>
              <a:t>PW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807281" y="3663029"/>
            <a:ext cx="720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823533" y="2348865"/>
            <a:ext cx="1512189" cy="648081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직원</a:t>
            </a:r>
          </a:p>
        </p:txBody>
      </p:sp>
      <p:cxnSp>
        <p:nvCxnSpPr>
          <p:cNvPr id="11" name="직선 연결선 10"/>
          <p:cNvCxnSpPr>
            <a:stCxn id="10" idx="2"/>
          </p:cNvCxnSpPr>
          <p:nvPr/>
        </p:nvCxnSpPr>
        <p:spPr>
          <a:xfrm rot="16200000" flipH="1">
            <a:off x="3530997" y="4045576"/>
            <a:ext cx="2133266" cy="3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247461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</a:t>
            </a:r>
            <a:r>
              <a:rPr lang="en-US" altLang="ko-KR" sz="1100"/>
              <a:t>ID</a:t>
            </a:r>
          </a:p>
        </p:txBody>
      </p:sp>
      <p:sp>
        <p:nvSpPr>
          <p:cNvPr id="13" name="타원 12"/>
          <p:cNvSpPr/>
          <p:nvPr/>
        </p:nvSpPr>
        <p:spPr>
          <a:xfrm>
            <a:off x="4831659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</a:t>
            </a:r>
            <a:r>
              <a:rPr lang="en-US" altLang="ko-KR" sz="1100"/>
              <a:t>PW</a:t>
            </a:r>
          </a:p>
        </p:txBody>
      </p:sp>
      <p:sp>
        <p:nvSpPr>
          <p:cNvPr id="14" name="타원 13"/>
          <p:cNvSpPr/>
          <p:nvPr/>
        </p:nvSpPr>
        <p:spPr>
          <a:xfrm>
            <a:off x="3247461" y="418509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이름</a:t>
            </a:r>
          </a:p>
        </p:txBody>
      </p:sp>
      <p:sp>
        <p:nvSpPr>
          <p:cNvPr id="15" name="타원 14"/>
          <p:cNvSpPr/>
          <p:nvPr/>
        </p:nvSpPr>
        <p:spPr>
          <a:xfrm>
            <a:off x="4831659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번호</a:t>
            </a:r>
          </a:p>
        </p:txBody>
      </p:sp>
      <p:sp>
        <p:nvSpPr>
          <p:cNvPr id="16" name="타원 15"/>
          <p:cNvSpPr/>
          <p:nvPr/>
        </p:nvSpPr>
        <p:spPr>
          <a:xfrm>
            <a:off x="3247461" y="486918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번호</a:t>
            </a:r>
          </a:p>
        </p:txBody>
      </p:sp>
      <p:sp>
        <p:nvSpPr>
          <p:cNvPr id="17" name="타원 16"/>
          <p:cNvSpPr/>
          <p:nvPr/>
        </p:nvSpPr>
        <p:spPr>
          <a:xfrm>
            <a:off x="4831659" y="486917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직원 </a:t>
            </a:r>
          </a:p>
          <a:p>
            <a:pPr algn="ctr">
              <a:defRPr lang="ko-KR"/>
            </a:pPr>
            <a:r>
              <a:rPr lang="ko-KR" altLang="en-US" sz="1100"/>
              <a:t>생년월일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31659" y="5103209"/>
            <a:ext cx="1080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452465" y="2384869"/>
            <a:ext cx="1368171" cy="5760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결제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919920" y="2384869"/>
            <a:ext cx="1368171" cy="57607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제품</a:t>
            </a:r>
          </a:p>
        </p:txBody>
      </p:sp>
      <p:sp>
        <p:nvSpPr>
          <p:cNvPr id="24" name="다이아몬드 23"/>
          <p:cNvSpPr/>
          <p:nvPr/>
        </p:nvSpPr>
        <p:spPr>
          <a:xfrm>
            <a:off x="8792154" y="2215705"/>
            <a:ext cx="1296161" cy="914400"/>
          </a:xfrm>
          <a:prstGeom prst="diamond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주문</a:t>
            </a:r>
          </a:p>
        </p:txBody>
      </p:sp>
      <p:sp>
        <p:nvSpPr>
          <p:cNvPr id="26" name="타원 25"/>
          <p:cNvSpPr/>
          <p:nvPr/>
        </p:nvSpPr>
        <p:spPr>
          <a:xfrm>
            <a:off x="6271839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제품번호</a:t>
            </a:r>
          </a:p>
        </p:txBody>
      </p:sp>
      <p:sp>
        <p:nvSpPr>
          <p:cNvPr id="27" name="타원 26"/>
          <p:cNvSpPr/>
          <p:nvPr/>
        </p:nvSpPr>
        <p:spPr>
          <a:xfrm>
            <a:off x="7784028" y="342899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제품이름</a:t>
            </a:r>
          </a:p>
        </p:txBody>
      </p:sp>
      <p:sp>
        <p:nvSpPr>
          <p:cNvPr id="28" name="타원 27"/>
          <p:cNvSpPr/>
          <p:nvPr/>
        </p:nvSpPr>
        <p:spPr>
          <a:xfrm>
            <a:off x="6271839" y="4191747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제품가격</a:t>
            </a:r>
          </a:p>
        </p:txBody>
      </p:sp>
      <p:sp>
        <p:nvSpPr>
          <p:cNvPr id="29" name="타원 28"/>
          <p:cNvSpPr/>
          <p:nvPr/>
        </p:nvSpPr>
        <p:spPr>
          <a:xfrm>
            <a:off x="7784028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제품재료</a:t>
            </a:r>
          </a:p>
        </p:txBody>
      </p:sp>
      <p:sp>
        <p:nvSpPr>
          <p:cNvPr id="30" name="타원 29"/>
          <p:cNvSpPr/>
          <p:nvPr/>
        </p:nvSpPr>
        <p:spPr>
          <a:xfrm>
            <a:off x="6271839" y="4869179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제품재고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4183578" y="3663029"/>
            <a:ext cx="1152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4" idx="6"/>
            <a:endCxn id="15" idx="2"/>
          </p:cNvCxnSpPr>
          <p:nvPr/>
        </p:nvCxnSpPr>
        <p:spPr>
          <a:xfrm>
            <a:off x="4399605" y="4419123"/>
            <a:ext cx="432054" cy="13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16" idx="6"/>
            <a:endCxn id="17" idx="2"/>
          </p:cNvCxnSpPr>
          <p:nvPr/>
        </p:nvCxnSpPr>
        <p:spPr>
          <a:xfrm>
            <a:off x="4399605" y="5103209"/>
            <a:ext cx="432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3" idx="2"/>
          </p:cNvCxnSpPr>
          <p:nvPr/>
        </p:nvCxnSpPr>
        <p:spPr>
          <a:xfrm rot="16200000" flipH="1">
            <a:off x="6568876" y="3996070"/>
            <a:ext cx="2142267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30" idx="6"/>
          </p:cNvCxnSpPr>
          <p:nvPr/>
        </p:nvCxnSpPr>
        <p:spPr>
          <a:xfrm>
            <a:off x="7423983" y="5103209"/>
            <a:ext cx="25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8" idx="6"/>
            <a:endCxn id="29" idx="2"/>
          </p:cNvCxnSpPr>
          <p:nvPr/>
        </p:nvCxnSpPr>
        <p:spPr>
          <a:xfrm>
            <a:off x="7423983" y="4425777"/>
            <a:ext cx="360045" cy="6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6" idx="6"/>
            <a:endCxn id="27" idx="2"/>
          </p:cNvCxnSpPr>
          <p:nvPr/>
        </p:nvCxnSpPr>
        <p:spPr>
          <a:xfrm>
            <a:off x="7423983" y="3663029"/>
            <a:ext cx="36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9656262" y="34290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주문번호</a:t>
            </a:r>
          </a:p>
        </p:txBody>
      </p:sp>
      <p:sp>
        <p:nvSpPr>
          <p:cNvPr id="40" name="타원 39"/>
          <p:cNvSpPr/>
          <p:nvPr/>
        </p:nvSpPr>
        <p:spPr>
          <a:xfrm>
            <a:off x="9656262" y="4198400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주문제품</a:t>
            </a:r>
          </a:p>
        </p:txBody>
      </p:sp>
      <p:sp>
        <p:nvSpPr>
          <p:cNvPr id="41" name="타원 40"/>
          <p:cNvSpPr/>
          <p:nvPr/>
        </p:nvSpPr>
        <p:spPr>
          <a:xfrm>
            <a:off x="9656262" y="489618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주문금액</a:t>
            </a:r>
          </a:p>
        </p:txBody>
      </p:sp>
      <p:cxnSp>
        <p:nvCxnSpPr>
          <p:cNvPr id="42" name="직선 연결선 41"/>
          <p:cNvCxnSpPr>
            <a:stCxn id="24" idx="2"/>
            <a:endCxn id="46" idx="0"/>
          </p:cNvCxnSpPr>
          <p:nvPr/>
        </p:nvCxnSpPr>
        <p:spPr>
          <a:xfrm rot="16200000" flipH="1">
            <a:off x="8264669" y="4305685"/>
            <a:ext cx="2387155" cy="3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39" idx="2"/>
          </p:cNvCxnSpPr>
          <p:nvPr/>
        </p:nvCxnSpPr>
        <p:spPr>
          <a:xfrm rot="10800000">
            <a:off x="9476245" y="3663029"/>
            <a:ext cx="180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40" idx="2"/>
          </p:cNvCxnSpPr>
          <p:nvPr/>
        </p:nvCxnSpPr>
        <p:spPr>
          <a:xfrm rot="10800000">
            <a:off x="9476245" y="4432430"/>
            <a:ext cx="180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41" idx="2"/>
            <a:endCxn id="47" idx="6"/>
          </p:cNvCxnSpPr>
          <p:nvPr/>
        </p:nvCxnSpPr>
        <p:spPr>
          <a:xfrm rot="10800000">
            <a:off x="9296217" y="5130213"/>
            <a:ext cx="360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8900173" y="5517261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결제방법</a:t>
            </a:r>
          </a:p>
        </p:txBody>
      </p:sp>
      <p:sp>
        <p:nvSpPr>
          <p:cNvPr id="47" name="타원 46"/>
          <p:cNvSpPr/>
          <p:nvPr/>
        </p:nvSpPr>
        <p:spPr>
          <a:xfrm>
            <a:off x="8144072" y="4896184"/>
            <a:ext cx="1152144" cy="468058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100"/>
              <a:t>결제개수</a:t>
            </a:r>
          </a:p>
        </p:txBody>
      </p:sp>
      <p:cxnSp>
        <p:nvCxnSpPr>
          <p:cNvPr id="50" name="직선 화살표 연결선 49"/>
          <p:cNvCxnSpPr>
            <a:stCxn id="23" idx="3"/>
            <a:endCxn id="24" idx="1"/>
          </p:cNvCxnSpPr>
          <p:nvPr/>
        </p:nvCxnSpPr>
        <p:spPr>
          <a:xfrm>
            <a:off x="8288091" y="2672905"/>
            <a:ext cx="50406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21" idx="1"/>
            <a:endCxn id="24" idx="3"/>
          </p:cNvCxnSpPr>
          <p:nvPr/>
        </p:nvCxnSpPr>
        <p:spPr>
          <a:xfrm rot="10800000">
            <a:off x="10088316" y="2672905"/>
            <a:ext cx="3641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테이블 설계</a:t>
            </a:r>
          </a:p>
          <a:p>
            <a:pPr marL="698320" indent="-342720">
              <a:buChar char=""/>
              <a:defRPr lang="ko-KR" altLang="en-US"/>
            </a:pPr>
            <a:r>
              <a:rPr lang="en-US" altLang="ko-KR" b="1"/>
              <a:t>Logical</a:t>
            </a:r>
            <a:r>
              <a:rPr lang="ko-KR" altLang="en-US" b="1"/>
              <a:t>  </a:t>
            </a:r>
            <a:r>
              <a:rPr lang="en-US" altLang="ko-KR" b="1"/>
              <a:t>/</a:t>
            </a:r>
            <a:r>
              <a:rPr lang="ko-KR" altLang="en-US" b="1"/>
              <a:t> </a:t>
            </a:r>
            <a:r>
              <a:rPr lang="en-US" altLang="ko-KR" b="1"/>
              <a:t>Physical</a:t>
            </a:r>
            <a:endParaRPr lang="ko-KR" altLang="en-US" b="1"/>
          </a:p>
          <a:p>
            <a:pPr>
              <a:buChar char=""/>
              <a:defRPr lang="ko-KR" altLang="en-US"/>
            </a:pPr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0635" y="2420888"/>
            <a:ext cx="9507852" cy="1252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4066382"/>
            <a:ext cx="9507852" cy="1594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8749" y="2507999"/>
            <a:ext cx="9191625" cy="1276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스토리 보드</a:t>
            </a:r>
          </a:p>
          <a:p>
            <a:pPr marL="698320" indent="-342720">
              <a:buChar char=""/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USE CASE DIAGRRAM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1403" y="2600908"/>
            <a:ext cx="9757085" cy="39964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MVC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8" y="2024844"/>
            <a:ext cx="5712895" cy="48331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(AdministerController)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5277" y="2326067"/>
            <a:ext cx="2238375" cy="3803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6119" y="2326067"/>
            <a:ext cx="2209800" cy="1847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63952" y="2326067"/>
            <a:ext cx="2571750" cy="3703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72264" y="2326067"/>
            <a:ext cx="2552700" cy="17811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  <a:r>
              <a:rPr lang="en-US" altLang="ko-KR"/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(AdministerController)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5224321"/>
            <a:ext cx="2419350" cy="904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5159" y="2560386"/>
            <a:ext cx="2409825" cy="2447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81400" y="2560386"/>
            <a:ext cx="2514600" cy="2657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6431" y="2560386"/>
            <a:ext cx="2247900" cy="42166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64352" y="2560386"/>
            <a:ext cx="1952625" cy="198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(StaffController)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5634" y="2531811"/>
            <a:ext cx="2247900" cy="2505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5176696"/>
            <a:ext cx="2219325" cy="952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14828" y="2531812"/>
            <a:ext cx="1901151" cy="43261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2494" y="2531811"/>
            <a:ext cx="2371725" cy="1657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구조 	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Char char="-"/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Class Diagram</a:t>
            </a:r>
          </a:p>
          <a:p>
            <a:pPr>
              <a:defRPr lang="ko-KR" altLang="en-US"/>
            </a:pPr>
            <a:r>
              <a:rPr lang="en-US" altLang="ko-KR" b="0" spc="-150">
                <a:solidFill>
                  <a:schemeClr val="accent1">
                    <a:lumMod val="75000"/>
                  </a:schemeClr>
                </a:solidFill>
                <a:latin typeface="한컴 솔잎 B"/>
                <a:ea typeface="한컴 솔잎 B"/>
              </a:rPr>
              <a:t>(ETCController)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2110" y="2709862"/>
            <a:ext cx="1733550" cy="1438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0450" y="2709862"/>
            <a:ext cx="2495550" cy="2200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</a:t>
            </a:r>
            <a:r>
              <a:rPr lang="en-US" altLang="ko-KR"/>
              <a:t> </a:t>
            </a:r>
            <a:r>
              <a:rPr lang="ko-KR" altLang="en-US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테이블명세서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2109403"/>
            <a:ext cx="8115300" cy="157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9416" y="3784349"/>
            <a:ext cx="8115300" cy="29570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615634" y="1628800"/>
            <a:ext cx="10984871" cy="46713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①  개발 목적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②  요구사항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③  개발 일정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④  개발 환경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⑤  프로그램 구조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⑥  </a:t>
            </a:r>
            <a:r>
              <a:rPr lang="en-US" altLang="ko-KR" b="1">
                <a:latin typeface="맑은 고딕"/>
                <a:ea typeface="맑은 고딕"/>
                <a:cs typeface="맑은 고딕"/>
              </a:rPr>
              <a:t>UI</a:t>
            </a:r>
            <a:r>
              <a:rPr lang="ko-KR" altLang="en-US" b="1">
                <a:latin typeface="맑은 고딕"/>
                <a:ea typeface="맑은 고딕"/>
                <a:cs typeface="맑은 고딕"/>
              </a:rPr>
              <a:t>설명</a:t>
            </a:r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⑦  후기</a:t>
            </a:r>
            <a:endParaRPr lang="ko-KR" altLang="en-US" b="1"/>
          </a:p>
          <a:p>
            <a:pPr marL="0" indent="0">
              <a:lnSpc>
                <a:spcPct val="150000"/>
              </a:lnSpc>
              <a:buNone/>
              <a:defRPr lang="ko-KR"/>
            </a:pPr>
            <a:r>
              <a:rPr lang="ko-KR" altLang="en-US" b="1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목차</a:t>
            </a:r>
            <a:endParaRPr lang="en-US" altLang="ko-KR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 명세서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2641" y="1985962"/>
            <a:ext cx="8067674" cy="2886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프로그램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테이블 명세서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5420" y="2058330"/>
            <a:ext cx="8029574" cy="2990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프로그램 시작시 메인화면</a:t>
            </a:r>
          </a:p>
          <a:p>
            <a:pPr>
              <a:defRPr lang="ko-KR" altLang="en-US"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관리자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관리자 로그인으로 이동하는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직우너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 직원 로그인으로 이동하는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>
                <a:latin typeface="맑은 고딕"/>
                <a:ea typeface="맑은 고딕"/>
                <a:cs typeface="맑은 고딕"/>
              </a:rPr>
              <a:t>종료 버튼 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(</a:t>
            </a:r>
            <a:r>
              <a:rPr lang="ko-KR" altLang="en-US" sz="1700">
                <a:latin typeface="맑은 고딕"/>
                <a:ea typeface="맑은 고딕"/>
                <a:cs typeface="맑은 고딕"/>
              </a:rPr>
              <a:t>프로그램을 종료하는 버튼</a:t>
            </a:r>
            <a:r>
              <a:rPr lang="en-US" altLang="ko-KR" sz="1700">
                <a:latin typeface="맑은 고딕"/>
                <a:ea typeface="맑은 고딕"/>
                <a:cs typeface="맑은 고딕"/>
              </a:rPr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ko-KR" altLang="en-US" sz="1700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arabicPeriod"/>
              <a:defRPr lang="ko-KR" altLang="en-US"/>
            </a:pPr>
            <a:endParaRPr lang="ko-KR" altLang="en-US" sz="1700"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51984" y="1772816"/>
            <a:ext cx="5010150" cy="4464496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104112" y="508518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타원 13"/>
          <p:cNvSpPr/>
          <p:nvPr/>
        </p:nvSpPr>
        <p:spPr>
          <a:xfrm>
            <a:off x="8616280" y="508518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6" name="타원 15"/>
          <p:cNvSpPr/>
          <p:nvPr/>
        </p:nvSpPr>
        <p:spPr>
          <a:xfrm>
            <a:off x="8112224" y="587727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 및 직원 로그인창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ID</a:t>
            </a:r>
            <a:r>
              <a:rPr lang="ko-KR" altLang="en-US" sz="1700"/>
              <a:t> 입력창 </a:t>
            </a:r>
            <a:r>
              <a:rPr lang="en-US" altLang="ko-KR" sz="1700"/>
              <a:t>(</a:t>
            </a:r>
            <a:r>
              <a:rPr lang="ko-KR" altLang="en-US" sz="1700"/>
              <a:t>없는 </a:t>
            </a:r>
            <a:r>
              <a:rPr lang="en-US" altLang="ko-KR" sz="1700"/>
              <a:t>ID</a:t>
            </a:r>
            <a:r>
              <a:rPr lang="ko-KR" altLang="en-US" sz="1700"/>
              <a:t> 입력 혹은 공백일 경우 경고창이 나타난다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PW</a:t>
            </a:r>
            <a:r>
              <a:rPr lang="ko-KR" altLang="en-US" sz="1700"/>
              <a:t> 입력창 </a:t>
            </a:r>
            <a:r>
              <a:rPr lang="en-US" altLang="ko-KR" sz="1700"/>
              <a:t>(</a:t>
            </a:r>
            <a:r>
              <a:rPr lang="ko-KR" altLang="en-US" sz="1700"/>
              <a:t>틀린 </a:t>
            </a:r>
            <a:r>
              <a:rPr lang="en-US" altLang="ko-KR" sz="1700"/>
              <a:t>PW</a:t>
            </a:r>
            <a:r>
              <a:rPr lang="ko-KR" altLang="en-US" sz="1700"/>
              <a:t> 혹은 공백일 경우 경고창이 나타난다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로그인 버튼 </a:t>
            </a:r>
            <a:r>
              <a:rPr lang="en-US" altLang="ko-KR" sz="1700"/>
              <a:t>(ID , PW</a:t>
            </a:r>
            <a:r>
              <a:rPr lang="ko-KR" altLang="en-US" sz="1700"/>
              <a:t> 가 맞을 시 다음 창으로 넘어간다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취소 버튼 </a:t>
            </a:r>
            <a:r>
              <a:rPr lang="en-US" altLang="ko-KR" sz="1700"/>
              <a:t>(</a:t>
            </a:r>
            <a:r>
              <a:rPr lang="ko-KR" altLang="en-US" sz="1700"/>
              <a:t> 이전창으로 돌아간다</a:t>
            </a:r>
            <a:r>
              <a:rPr lang="en-US" altLang="ko-KR" sz="1700"/>
              <a:t>.)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14084" y="2036511"/>
            <a:ext cx="2438400" cy="349567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8747529" y="438310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8747528" y="477915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6" name="타원 15"/>
          <p:cNvSpPr/>
          <p:nvPr/>
        </p:nvSpPr>
        <p:spPr>
          <a:xfrm>
            <a:off x="8567509" y="504918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7" name="타원 16"/>
          <p:cNvSpPr/>
          <p:nvPr/>
        </p:nvSpPr>
        <p:spPr>
          <a:xfrm>
            <a:off x="9233284" y="504918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6614" y="2036511"/>
            <a:ext cx="1883064" cy="9014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10952" y="2058620"/>
            <a:ext cx="1883064" cy="8793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관리자 창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직원관리 버튼 </a:t>
            </a:r>
            <a:r>
              <a:rPr lang="en-US" altLang="ko-KR" sz="1700"/>
              <a:t>(</a:t>
            </a:r>
            <a:r>
              <a:rPr lang="ko-KR" altLang="en-US" sz="1700"/>
              <a:t>직원 관리 창으로 이동한다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메뉴관리 버튼 </a:t>
            </a:r>
            <a:r>
              <a:rPr lang="en-US" altLang="ko-KR" sz="1700"/>
              <a:t>(</a:t>
            </a:r>
            <a:r>
              <a:rPr lang="ko-KR" altLang="en-US" sz="1700"/>
              <a:t>메뉴 관리 창으로 이동한다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통계 버튼 </a:t>
            </a:r>
            <a:r>
              <a:rPr lang="en-US" altLang="ko-KR" sz="1700"/>
              <a:t>(</a:t>
            </a:r>
            <a:r>
              <a:rPr lang="ko-KR" altLang="en-US" sz="1700"/>
              <a:t>통계 창으로 이동한다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처음 화면으로 돌아간다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프로그램을 종료한다</a:t>
            </a:r>
            <a:r>
              <a:rPr lang="en-US" altLang="ko-KR" sz="1700"/>
              <a:t>.)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81005" y="2376487"/>
            <a:ext cx="3619500" cy="2105025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8112224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7" name="타원 26"/>
          <p:cNvSpPr/>
          <p:nvPr/>
        </p:nvSpPr>
        <p:spPr>
          <a:xfrm>
            <a:off x="9143573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8" name="타원 27"/>
          <p:cNvSpPr/>
          <p:nvPr/>
        </p:nvSpPr>
        <p:spPr>
          <a:xfrm>
            <a:off x="10308468" y="312296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9" name="타원 28"/>
          <p:cNvSpPr/>
          <p:nvPr/>
        </p:nvSpPr>
        <p:spPr>
          <a:xfrm>
            <a:off x="8603513" y="398706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30" name="타원 29"/>
          <p:cNvSpPr/>
          <p:nvPr/>
        </p:nvSpPr>
        <p:spPr>
          <a:xfrm>
            <a:off x="9694361" y="398706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71963" y="1422705"/>
            <a:ext cx="5828541" cy="47064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직원관리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이름입력칸 </a:t>
            </a:r>
            <a:r>
              <a:rPr lang="en-US" altLang="ko-KR" sz="1700"/>
              <a:t>(</a:t>
            </a:r>
            <a:r>
              <a:rPr lang="ko-KR" altLang="en-US" sz="1700"/>
              <a:t>글자수제한 </a:t>
            </a:r>
            <a:r>
              <a:rPr lang="en-US" altLang="ko-KR" sz="1700"/>
              <a:t>10)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전화번호 입력칸 </a:t>
            </a:r>
            <a:r>
              <a:rPr lang="en-US" altLang="ko-KR" sz="1700"/>
              <a:t>(</a:t>
            </a:r>
            <a:r>
              <a:rPr lang="ko-KR" altLang="en-US" sz="1700"/>
              <a:t>글자수제한 </a:t>
            </a:r>
            <a:r>
              <a:rPr lang="en-US" altLang="ko-KR" sz="1700"/>
              <a:t>11)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직원</a:t>
            </a:r>
            <a:r>
              <a:rPr lang="en-US" altLang="ko-KR" sz="1700"/>
              <a:t>ID</a:t>
            </a:r>
            <a:r>
              <a:rPr lang="ko-KR" altLang="en-US" sz="1700"/>
              <a:t>입력칸 </a:t>
            </a:r>
            <a:r>
              <a:rPr lang="en-US" altLang="ko-KR" sz="1700"/>
              <a:t>(</a:t>
            </a:r>
            <a:r>
              <a:rPr lang="ko-KR" altLang="en-US" sz="1700"/>
              <a:t>글자수제한</a:t>
            </a:r>
            <a:r>
              <a:rPr lang="en-US" altLang="ko-KR" sz="1700"/>
              <a:t>20)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직원</a:t>
            </a:r>
            <a:r>
              <a:rPr lang="en-US" altLang="ko-KR" sz="1700"/>
              <a:t>PW</a:t>
            </a:r>
            <a:r>
              <a:rPr lang="ko-KR" altLang="en-US" sz="1700"/>
              <a:t>입력칸 </a:t>
            </a:r>
            <a:r>
              <a:rPr lang="en-US" altLang="ko-KR" sz="1700"/>
              <a:t>(</a:t>
            </a:r>
            <a:r>
              <a:rPr lang="ko-KR" altLang="en-US" sz="1700"/>
              <a:t>글자수제한</a:t>
            </a:r>
            <a:r>
              <a:rPr lang="en-US" altLang="ko-KR" sz="1700"/>
              <a:t>20)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생일입력</a:t>
            </a:r>
            <a:r>
              <a:rPr lang="en-US" altLang="ko-KR" sz="1700"/>
              <a:t>(datepicker</a:t>
            </a:r>
            <a:r>
              <a:rPr lang="ko-KR" altLang="en-US" sz="1700"/>
              <a:t>로 날자선택하여 입력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en-US" altLang="ko-KR" sz="1700"/>
              <a:t>ID</a:t>
            </a:r>
            <a:r>
              <a:rPr lang="ko-KR" altLang="en-US" sz="1700"/>
              <a:t>중복확인버튼</a:t>
            </a:r>
            <a:r>
              <a:rPr lang="en-US" altLang="ko-KR" sz="1700"/>
              <a:t>(</a:t>
            </a:r>
            <a:r>
              <a:rPr lang="ko-KR" altLang="en-US" sz="1700"/>
              <a:t>아이디입력후 버튼을눌러서</a:t>
            </a:r>
          </a:p>
          <a:p>
            <a:pPr>
              <a:buNone/>
              <a:defRPr lang="ko-KR" altLang="en-US"/>
            </a:pPr>
            <a:r>
              <a:rPr lang="ko-KR" altLang="en-US" sz="1700"/>
              <a:t>	기존 등록된 아이디와 중복되는지 확인</a:t>
            </a:r>
            <a:r>
              <a:rPr lang="en-US" altLang="ko-KR" sz="1700"/>
              <a:t>,</a:t>
            </a:r>
            <a:r>
              <a:rPr lang="ko-KR" altLang="en-US" sz="1700"/>
              <a:t/>
            </a:r>
            <a:br>
              <a:rPr lang="ko-KR" altLang="en-US" sz="1700"/>
            </a:br>
            <a:r>
              <a:rPr lang="ko-KR" altLang="en-US" sz="1700"/>
              <a:t>중복시 내용이 지워지면서 경고창이 나타난다</a:t>
            </a:r>
            <a:r>
              <a:rPr lang="en-US" altLang="ko-KR" sz="1700"/>
              <a:t>.)</a:t>
            </a:r>
          </a:p>
          <a:p>
            <a:pPr>
              <a:buNone/>
              <a:defRPr lang="ko-KR" altLang="en-US"/>
            </a:pPr>
            <a:r>
              <a:rPr lang="en-US" altLang="ko-KR" sz="1700"/>
              <a:t>7.</a:t>
            </a:r>
            <a:r>
              <a:rPr lang="ko-KR" altLang="en-US" sz="1700"/>
              <a:t>   입력버튼 </a:t>
            </a:r>
            <a:r>
              <a:rPr lang="en-US" altLang="ko-KR" sz="1700"/>
              <a:t>(1~5</a:t>
            </a:r>
            <a:r>
              <a:rPr lang="ko-KR" altLang="en-US" sz="1700"/>
              <a:t> 까지 입력된 정보가 </a:t>
            </a:r>
            <a:r>
              <a:rPr lang="en-US" altLang="ko-KR" sz="1700"/>
              <a:t>9</a:t>
            </a:r>
            <a:r>
              <a:rPr lang="ko-KR" altLang="en-US" sz="1700"/>
              <a:t>번 과 </a:t>
            </a:r>
            <a:r>
              <a:rPr lang="en-US" altLang="ko-KR" sz="1700"/>
              <a:t>DB</a:t>
            </a:r>
            <a:r>
              <a:rPr lang="ko-KR" altLang="en-US" sz="1700"/>
              <a:t>에</a:t>
            </a:r>
          </a:p>
          <a:p>
            <a:pPr>
              <a:buNone/>
              <a:defRPr lang="ko-KR" altLang="en-US"/>
            </a:pPr>
            <a:r>
              <a:rPr lang="ko-KR" altLang="en-US" sz="1700"/>
              <a:t>	입력된다</a:t>
            </a:r>
            <a:r>
              <a:rPr lang="en-US" altLang="ko-KR" sz="1700"/>
              <a:t>,</a:t>
            </a:r>
            <a:r>
              <a:rPr lang="ko-KR" altLang="en-US" sz="1700"/>
              <a:t> 내용이 비어있을시 경고창이 나타난다</a:t>
            </a:r>
            <a:r>
              <a:rPr lang="en-US" altLang="ko-KR" sz="1700"/>
              <a:t>.)</a:t>
            </a:r>
          </a:p>
          <a:p>
            <a:pPr>
              <a:buNone/>
              <a:defRPr lang="ko-KR" altLang="en-US"/>
            </a:pPr>
            <a:r>
              <a:rPr lang="en-US" altLang="ko-KR" sz="1700"/>
              <a:t>8.</a:t>
            </a:r>
            <a:r>
              <a:rPr lang="ko-KR" altLang="en-US" sz="1700"/>
              <a:t>    지우기 버튼 </a:t>
            </a:r>
            <a:r>
              <a:rPr lang="en-US" altLang="ko-KR" sz="1700"/>
              <a:t>(1~5</a:t>
            </a:r>
            <a:r>
              <a:rPr lang="ko-KR" altLang="en-US" sz="1700"/>
              <a:t> 까지의 입력한 정보를 </a:t>
            </a:r>
          </a:p>
          <a:p>
            <a:pPr>
              <a:buNone/>
              <a:defRPr lang="ko-KR" altLang="en-US"/>
            </a:pPr>
            <a:r>
              <a:rPr lang="ko-KR" altLang="en-US" sz="1700"/>
              <a:t>	 지워주는 버튼</a:t>
            </a:r>
            <a:r>
              <a:rPr lang="en-US" altLang="ko-KR" sz="1700"/>
              <a:t>)</a:t>
            </a:r>
          </a:p>
          <a:p>
            <a:pPr>
              <a:buNone/>
              <a:defRPr lang="ko-KR" altLang="en-US"/>
            </a:pPr>
            <a:r>
              <a:rPr lang="en-US" altLang="ko-KR" sz="1700"/>
              <a:t>9.</a:t>
            </a:r>
            <a:r>
              <a:rPr lang="ko-KR" altLang="en-US" sz="1700"/>
              <a:t>	 등록된 직원 확인하는 창</a:t>
            </a:r>
            <a:r>
              <a:rPr lang="en-US" altLang="ko-KR" sz="1700"/>
              <a:t>(</a:t>
            </a:r>
            <a:r>
              <a:rPr lang="ko-KR" altLang="en-US" sz="1700"/>
              <a:t>입력된 순서로 </a:t>
            </a:r>
            <a:r>
              <a:rPr lang="en-US" altLang="ko-KR" sz="1700"/>
              <a:t>1</a:t>
            </a:r>
            <a:r>
              <a:rPr lang="ko-KR" altLang="en-US" sz="1700"/>
              <a:t> 부터</a:t>
            </a:r>
          </a:p>
          <a:p>
            <a:pPr>
              <a:buNone/>
              <a:defRPr lang="ko-KR" altLang="en-US"/>
            </a:pPr>
            <a:r>
              <a:rPr lang="ko-KR" altLang="en-US" sz="1700"/>
              <a:t>	 순서되로 등록되고 </a:t>
            </a:r>
            <a:r>
              <a:rPr lang="en-US" altLang="ko-KR" sz="1700"/>
              <a:t>PW</a:t>
            </a:r>
            <a:r>
              <a:rPr lang="ko-KR" altLang="en-US" sz="1700"/>
              <a:t>는 창에서 확인이 불가</a:t>
            </a:r>
            <a:r>
              <a:rPr lang="en-US" altLang="ko-KR" sz="1700"/>
              <a:t>)</a:t>
            </a:r>
            <a:r>
              <a:rPr lang="ko-KR" altLang="en-US" sz="1700"/>
              <a:t> </a:t>
            </a:r>
          </a:p>
          <a:p>
            <a:pPr>
              <a:buNone/>
              <a:defRPr lang="ko-KR" altLang="en-US"/>
            </a:pPr>
            <a:r>
              <a:rPr lang="ko-KR" altLang="en-US" sz="1700"/>
              <a:t>      </a:t>
            </a:r>
          </a:p>
        </p:txBody>
      </p:sp>
      <p:sp>
        <p:nvSpPr>
          <p:cNvPr id="20" name="타원 19"/>
          <p:cNvSpPr/>
          <p:nvPr/>
        </p:nvSpPr>
        <p:spPr>
          <a:xfrm>
            <a:off x="6418887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1" name="타원 20"/>
          <p:cNvSpPr/>
          <p:nvPr/>
        </p:nvSpPr>
        <p:spPr>
          <a:xfrm>
            <a:off x="6418887" y="24928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2" name="타원 21"/>
          <p:cNvSpPr/>
          <p:nvPr/>
        </p:nvSpPr>
        <p:spPr>
          <a:xfrm>
            <a:off x="6418887" y="28529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23" name="타원 22"/>
          <p:cNvSpPr/>
          <p:nvPr/>
        </p:nvSpPr>
        <p:spPr>
          <a:xfrm>
            <a:off x="6418887" y="32309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4" name="타원 23"/>
          <p:cNvSpPr/>
          <p:nvPr/>
        </p:nvSpPr>
        <p:spPr>
          <a:xfrm>
            <a:off x="6418887" y="3586327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5" name="타원 24"/>
          <p:cNvSpPr/>
          <p:nvPr/>
        </p:nvSpPr>
        <p:spPr>
          <a:xfrm>
            <a:off x="7212124" y="28529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26" name="타원 25"/>
          <p:cNvSpPr/>
          <p:nvPr/>
        </p:nvSpPr>
        <p:spPr>
          <a:xfrm>
            <a:off x="6418888" y="41130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27" name="타원 26"/>
          <p:cNvSpPr/>
          <p:nvPr/>
        </p:nvSpPr>
        <p:spPr>
          <a:xfrm>
            <a:off x="6803313" y="41130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28" name="타원 27"/>
          <p:cNvSpPr/>
          <p:nvPr/>
        </p:nvSpPr>
        <p:spPr>
          <a:xfrm>
            <a:off x="8076220" y="24928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9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76220" y="2878449"/>
            <a:ext cx="2300076" cy="110110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6218" y="5578645"/>
            <a:ext cx="2300077" cy="1101101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76220" y="4212087"/>
            <a:ext cx="2300077" cy="11011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직원 관리</a:t>
            </a:r>
          </a:p>
          <a:p>
            <a:pPr>
              <a:buNone/>
              <a:defRPr lang="ko-KR" altLang="en-US"/>
            </a:pPr>
            <a:endParaRPr lang="en-US" altLang="ko-KR" sz="1700"/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검색텍스트 입력</a:t>
            </a:r>
            <a:r>
              <a:rPr lang="en-US" altLang="ko-KR" sz="1700"/>
              <a:t>(</a:t>
            </a:r>
            <a:r>
              <a:rPr lang="ko-KR" altLang="en-US" sz="1700"/>
              <a:t>등록된 직원이름을 입력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검색버튼 </a:t>
            </a:r>
            <a:r>
              <a:rPr lang="en-US" altLang="ko-KR" sz="1700"/>
              <a:t>(1</a:t>
            </a:r>
            <a:r>
              <a:rPr lang="ko-KR" altLang="en-US" sz="1700"/>
              <a:t>번에 입력된 이름을 검색해서 </a:t>
            </a:r>
            <a:br>
              <a:rPr lang="ko-KR" altLang="en-US" sz="1700"/>
            </a:br>
            <a:r>
              <a:rPr lang="ko-KR" altLang="en-US" sz="1700"/>
              <a:t>보여준다</a:t>
            </a:r>
            <a:r>
              <a:rPr lang="en-US" altLang="ko-KR" sz="1700"/>
              <a:t>,</a:t>
            </a:r>
            <a:r>
              <a:rPr lang="ko-KR" altLang="en-US" sz="1700"/>
              <a:t> 없는 이름이거나 비어있을시</a:t>
            </a:r>
            <a:br>
              <a:rPr lang="ko-KR" altLang="en-US" sz="1700"/>
            </a:br>
            <a:r>
              <a:rPr lang="ko-KR" altLang="en-US" sz="1700"/>
              <a:t>경고창이 나타난다</a:t>
            </a:r>
            <a:r>
              <a:rPr lang="en-US" altLang="ko-KR" sz="1700"/>
              <a:t>.)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전체버튼 </a:t>
            </a:r>
            <a:r>
              <a:rPr lang="en-US" altLang="ko-KR" sz="1700"/>
              <a:t>(</a:t>
            </a:r>
            <a:r>
              <a:rPr lang="ko-KR" altLang="en-US" sz="1700"/>
              <a:t>입력된 전체 직원을 보여주는 버튼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삭제버튼</a:t>
            </a:r>
            <a:r>
              <a:rPr lang="en-US" altLang="ko-KR" sz="1700"/>
              <a:t>(8</a:t>
            </a:r>
            <a:r>
              <a:rPr lang="ko-KR" altLang="en-US" sz="1700"/>
              <a:t>번에 보이는 직원을 선택하여 삭제</a:t>
            </a:r>
            <a:br>
              <a:rPr lang="ko-KR" altLang="en-US" sz="1700"/>
            </a:br>
            <a:r>
              <a:rPr lang="ko-KR" altLang="en-US" sz="1700"/>
              <a:t>하는 버튼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수정버튼 </a:t>
            </a:r>
            <a:r>
              <a:rPr lang="en-US" altLang="ko-KR" sz="1700"/>
              <a:t>(8</a:t>
            </a:r>
            <a:r>
              <a:rPr lang="ko-KR" altLang="en-US" sz="1700"/>
              <a:t>번에 보이는 직원을 선택하면 </a:t>
            </a:r>
            <a:br>
              <a:rPr lang="ko-KR" altLang="en-US" sz="1700"/>
            </a:br>
            <a:r>
              <a:rPr lang="ko-KR" altLang="en-US" sz="1700"/>
              <a:t>왼쪽의 창에 출력이되며 그것을 수정 후 </a:t>
            </a:r>
            <a:br>
              <a:rPr lang="ko-KR" altLang="en-US" sz="1700"/>
            </a:br>
            <a:r>
              <a:rPr lang="ko-KR" altLang="en-US" sz="1700"/>
              <a:t>수정버튼을 눌러 수정이 가능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돌아가기버튼 </a:t>
            </a:r>
            <a:r>
              <a:rPr lang="en-US" altLang="ko-KR" sz="1700"/>
              <a:t>(</a:t>
            </a:r>
            <a:r>
              <a:rPr lang="ko-KR" altLang="en-US" sz="1700"/>
              <a:t>이전창으로 돌아가는 버튼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프로그램을 종료하는 버튼</a:t>
            </a:r>
            <a:r>
              <a:rPr lang="en-US" altLang="ko-KR" sz="1700"/>
              <a:t>)</a:t>
            </a:r>
          </a:p>
          <a:p>
            <a:pPr marL="670100" indent="-314500">
              <a:buAutoNum type="arabicPeriod"/>
              <a:defRPr lang="ko-KR" altLang="en-US"/>
            </a:pPr>
            <a:r>
              <a:rPr lang="ko-KR" altLang="en-US" sz="1700"/>
              <a:t>입력된 직원정보 출력하는 창</a:t>
            </a:r>
          </a:p>
          <a:p>
            <a:pPr>
              <a:buNone/>
              <a:defRPr lang="ko-KR" altLang="en-US"/>
            </a:pPr>
            <a:endParaRPr lang="ko-KR" altLang="en-US" sz="1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28747" y="1620727"/>
            <a:ext cx="5828541" cy="470649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040216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9264352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9732404" y="23308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9636011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타원 8"/>
          <p:cNvSpPr/>
          <p:nvPr/>
        </p:nvSpPr>
        <p:spPr>
          <a:xfrm>
            <a:off x="10151685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0" name="타원 9"/>
          <p:cNvSpPr/>
          <p:nvPr/>
        </p:nvSpPr>
        <p:spPr>
          <a:xfrm>
            <a:off x="10547729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1" name="타원 10"/>
          <p:cNvSpPr/>
          <p:nvPr/>
        </p:nvSpPr>
        <p:spPr>
          <a:xfrm>
            <a:off x="11159798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3" name="타원 12"/>
          <p:cNvSpPr/>
          <p:nvPr/>
        </p:nvSpPr>
        <p:spPr>
          <a:xfrm>
            <a:off x="8233003" y="269091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500">
                <a:solidFill>
                  <a:schemeClr val="tx2"/>
                </a:solidFill>
              </a:rPr>
              <a:t>8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9735" y="3253090"/>
            <a:ext cx="2219481" cy="10625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98501" y="4437112"/>
            <a:ext cx="2241950" cy="10732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메뉴관리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이름입력창</a:t>
            </a:r>
            <a:r>
              <a:rPr lang="en-US" altLang="ko-KR" sz="1700"/>
              <a:t>(</a:t>
            </a:r>
            <a:r>
              <a:rPr lang="ko-KR" altLang="en-US" sz="1700"/>
              <a:t>메뉴이름은 중복하여 만들</a:t>
            </a:r>
            <a:br>
              <a:rPr lang="ko-KR" altLang="en-US" sz="1700"/>
            </a:br>
            <a:r>
              <a:rPr lang="ko-KR" altLang="en-US" sz="1700"/>
              <a:t>수 없다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가격 입력 </a:t>
            </a:r>
            <a:r>
              <a:rPr lang="en-US" altLang="ko-KR" sz="1700"/>
              <a:t>(</a:t>
            </a:r>
            <a:r>
              <a:rPr lang="ko-KR" altLang="en-US" sz="1700"/>
              <a:t>숫자로만 입력 해야한다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재료 </a:t>
            </a:r>
            <a:r>
              <a:rPr lang="en-US" altLang="ko-KR" sz="1700"/>
              <a:t>(1</a:t>
            </a:r>
            <a:r>
              <a:rPr lang="ko-KR" altLang="en-US" sz="1700"/>
              <a:t>번 메뉴에 들어가는 제료 입력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재고</a:t>
            </a:r>
            <a:r>
              <a:rPr lang="en-US" altLang="ko-KR" sz="1700"/>
              <a:t>(</a:t>
            </a:r>
            <a:r>
              <a:rPr lang="ko-KR" altLang="en-US" sz="1700"/>
              <a:t>숫자로만 입력이 가능하다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입력 버튼</a:t>
            </a:r>
            <a:r>
              <a:rPr lang="en-US" altLang="ko-KR" sz="1700"/>
              <a:t>(1~4</a:t>
            </a:r>
            <a:r>
              <a:rPr lang="ko-KR" altLang="en-US" sz="1700"/>
              <a:t> 까지의 내용이 </a:t>
            </a:r>
            <a:r>
              <a:rPr lang="en-US" altLang="ko-KR" sz="1700"/>
              <a:t>7</a:t>
            </a:r>
            <a:r>
              <a:rPr lang="ko-KR" altLang="en-US" sz="1700"/>
              <a:t>번과 </a:t>
            </a:r>
            <a:r>
              <a:rPr lang="en-US" altLang="ko-KR" sz="1700"/>
              <a:t>DB</a:t>
            </a:r>
            <a:r>
              <a:rPr lang="ko-KR" altLang="en-US" sz="1700"/>
              <a:t>에 </a:t>
            </a:r>
            <a:br>
              <a:rPr lang="ko-KR" altLang="en-US" sz="1700"/>
            </a:br>
            <a:r>
              <a:rPr lang="ko-KR" altLang="en-US" sz="1700"/>
              <a:t>입력된다</a:t>
            </a:r>
            <a:r>
              <a:rPr lang="en-US" altLang="ko-KR" sz="1700"/>
              <a:t>,</a:t>
            </a:r>
            <a:r>
              <a:rPr lang="ko-KR" altLang="en-US" sz="1700"/>
              <a:t> 내용이 비어있으면 경고창이 나온다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지우기 버튼 </a:t>
            </a:r>
            <a:r>
              <a:rPr lang="en-US" altLang="ko-KR" sz="1700"/>
              <a:t>(1~4</a:t>
            </a:r>
            <a:r>
              <a:rPr lang="ko-KR" altLang="en-US" sz="1700"/>
              <a:t>에 입력되있는 내용이</a:t>
            </a:r>
            <a:br>
              <a:rPr lang="ko-KR" altLang="en-US" sz="1700"/>
            </a:br>
            <a:r>
              <a:rPr lang="ko-KR" altLang="en-US" sz="1700"/>
              <a:t>자워진다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메뉴목록 </a:t>
            </a:r>
            <a:r>
              <a:rPr lang="en-US" altLang="ko-KR" sz="1700"/>
              <a:t>(</a:t>
            </a:r>
            <a:r>
              <a:rPr lang="ko-KR" altLang="en-US" sz="1700"/>
              <a:t>입력된</a:t>
            </a:r>
            <a:r>
              <a:rPr lang="en-US" altLang="ko-KR" sz="1700"/>
              <a:t>,</a:t>
            </a:r>
            <a:r>
              <a:rPr lang="ko-KR" altLang="en-US" sz="1700"/>
              <a:t> 입력되어있는 메뉴목록이 </a:t>
            </a:r>
            <a:br>
              <a:rPr lang="ko-KR" altLang="en-US" sz="1700"/>
            </a:br>
            <a:r>
              <a:rPr lang="ko-KR" altLang="en-US" sz="1700"/>
              <a:t>표시된다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메뉴이름 입력</a:t>
            </a:r>
            <a:r>
              <a:rPr lang="en-US" altLang="ko-KR" sz="1700"/>
              <a:t>(</a:t>
            </a:r>
            <a:r>
              <a:rPr lang="ko-KR" altLang="en-US" sz="1700"/>
              <a:t>등록된 메뉴의 이름을 </a:t>
            </a:r>
            <a:br>
              <a:rPr lang="ko-KR" altLang="en-US" sz="1700"/>
            </a:br>
            <a:r>
              <a:rPr lang="ko-KR" altLang="en-US" sz="1700"/>
              <a:t>입력한다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버튼 </a:t>
            </a:r>
            <a:r>
              <a:rPr lang="en-US" altLang="ko-KR" sz="1700"/>
              <a:t>(8</a:t>
            </a:r>
            <a:r>
              <a:rPr lang="ko-KR" altLang="en-US" sz="1700"/>
              <a:t>번을 검색해서 </a:t>
            </a:r>
            <a:r>
              <a:rPr lang="en-US" altLang="ko-KR" sz="1700"/>
              <a:t>7</a:t>
            </a:r>
            <a:r>
              <a:rPr lang="ko-KR" altLang="en-US" sz="1700"/>
              <a:t>번에 나타낸다</a:t>
            </a:r>
            <a:r>
              <a:rPr lang="en-US" altLang="ko-KR" sz="170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83932" y="1439502"/>
            <a:ext cx="6336704" cy="45148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322494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6322494" y="24832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6322494" y="283370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6322494" y="32309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타원 8"/>
          <p:cNvSpPr/>
          <p:nvPr/>
        </p:nvSpPr>
        <p:spPr>
          <a:xfrm>
            <a:off x="5999606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0" name="타원 9"/>
          <p:cNvSpPr/>
          <p:nvPr/>
        </p:nvSpPr>
        <p:spPr>
          <a:xfrm>
            <a:off x="6623293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1" name="타원 10"/>
          <p:cNvSpPr/>
          <p:nvPr/>
        </p:nvSpPr>
        <p:spPr>
          <a:xfrm>
            <a:off x="8063453" y="248327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2" name="타원 11"/>
          <p:cNvSpPr/>
          <p:nvPr/>
        </p:nvSpPr>
        <p:spPr>
          <a:xfrm>
            <a:off x="8063453" y="2096851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4" name="타원 13"/>
          <p:cNvSpPr/>
          <p:nvPr/>
        </p:nvSpPr>
        <p:spPr>
          <a:xfrm>
            <a:off x="9948428" y="209685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9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56240" y="3429000"/>
            <a:ext cx="2402768" cy="11502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메뉴 관리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전체 버튼 </a:t>
            </a:r>
            <a:r>
              <a:rPr lang="en-US" altLang="ko-KR" sz="1700"/>
              <a:t>(</a:t>
            </a:r>
            <a:r>
              <a:rPr lang="ko-KR" altLang="en-US" sz="1700"/>
              <a:t>입력된 전체 메뉴 확인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삭제 버튼 </a:t>
            </a:r>
            <a:r>
              <a:rPr lang="en-US" altLang="ko-KR" sz="1700"/>
              <a:t>(6</a:t>
            </a:r>
            <a:r>
              <a:rPr lang="ko-KR" altLang="en-US" sz="1700"/>
              <a:t>번에 출력된 메뉴를 선택 후</a:t>
            </a:r>
            <a:br>
              <a:rPr lang="ko-KR" altLang="en-US" sz="1700"/>
            </a:br>
            <a:r>
              <a:rPr lang="ko-KR" altLang="en-US" sz="1700"/>
              <a:t>삭제버튼을 누를시 삭제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수정 버튼 </a:t>
            </a:r>
            <a:r>
              <a:rPr lang="en-US" altLang="ko-KR" sz="1700"/>
              <a:t>(6</a:t>
            </a:r>
            <a:r>
              <a:rPr lang="ko-KR" altLang="en-US" sz="1700"/>
              <a:t>번에 출력된 메뉴를 선택 후 </a:t>
            </a:r>
            <a:br>
              <a:rPr lang="ko-KR" altLang="en-US" sz="1700"/>
            </a:br>
            <a:r>
              <a:rPr lang="ko-KR" altLang="en-US" sz="1700"/>
              <a:t>왼쪽창에 출력되면 수정 후 수정버튼을 </a:t>
            </a:r>
            <a:br>
              <a:rPr lang="ko-KR" altLang="en-US" sz="1700"/>
            </a:br>
            <a:r>
              <a:rPr lang="ko-KR" altLang="en-US" sz="1700"/>
              <a:t>눌러서 수정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이전창으로 돌아가는 버튼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 종료하는 버튼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입력된 메뉴 목록을 확인하는 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63801" y="1614346"/>
            <a:ext cx="6336704" cy="45148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340365" y="227169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8432153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9031454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9728297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타원 8"/>
          <p:cNvSpPr/>
          <p:nvPr/>
        </p:nvSpPr>
        <p:spPr>
          <a:xfrm>
            <a:off x="10664401" y="575066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0" name="타원 9"/>
          <p:cNvSpPr/>
          <p:nvPr/>
        </p:nvSpPr>
        <p:spPr>
          <a:xfrm>
            <a:off x="7843322" y="265442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28297" y="3579862"/>
            <a:ext cx="1790700" cy="8572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43322" y="3579862"/>
            <a:ext cx="1790700" cy="857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4557" y="836712"/>
            <a:ext cx="4325948" cy="5770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통계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목록창 </a:t>
            </a:r>
            <a:r>
              <a:rPr lang="en-US" altLang="ko-KR" sz="1700"/>
              <a:t>(</a:t>
            </a:r>
            <a:r>
              <a:rPr lang="ko-KR" altLang="en-US" sz="1700"/>
              <a:t>총 판매된 목록 출력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날짜 검색 </a:t>
            </a:r>
            <a:r>
              <a:rPr lang="en-US" altLang="ko-KR" sz="1700"/>
              <a:t>(</a:t>
            </a:r>
            <a:r>
              <a:rPr lang="ko-KR" altLang="en-US" sz="1700"/>
              <a:t>시작 날자</a:t>
            </a:r>
            <a:r>
              <a:rPr lang="en-US" altLang="ko-KR" sz="1700"/>
              <a:t>,</a:t>
            </a:r>
            <a:r>
              <a:rPr lang="ko-KR" altLang="en-US" sz="1700"/>
              <a:t> 종료날자를 선택해 검색 버튼을 누르면</a:t>
            </a:r>
            <a:br>
              <a:rPr lang="ko-KR" altLang="en-US" sz="1700"/>
            </a:br>
            <a:r>
              <a:rPr lang="ko-KR" altLang="en-US" sz="1700"/>
              <a:t>그 그간내의 판매 매뉴</a:t>
            </a:r>
            <a:r>
              <a:rPr lang="en-US" altLang="ko-KR" sz="1700"/>
              <a:t>,</a:t>
            </a:r>
            <a:r>
              <a:rPr lang="ko-KR" altLang="en-US" sz="1700"/>
              <a:t> 그 매뉴의 총 판매량</a:t>
            </a:r>
            <a:r>
              <a:rPr lang="en-US" altLang="ko-KR" sz="1700"/>
              <a:t>,</a:t>
            </a:r>
            <a:r>
              <a:rPr lang="ko-KR" altLang="en-US" sz="1700"/>
              <a:t> 매출 출력</a:t>
            </a:r>
            <a:r>
              <a:rPr lang="en-US" altLang="ko-KR" sz="1700"/>
              <a:t>,</a:t>
            </a:r>
            <a:r>
              <a:rPr lang="ko-KR" altLang="en-US" sz="1700"/>
              <a:t> 날짜</a:t>
            </a:r>
            <a:br>
              <a:rPr lang="ko-KR" altLang="en-US" sz="1700"/>
            </a:br>
            <a:r>
              <a:rPr lang="ko-KR" altLang="en-US" sz="1700"/>
              <a:t>입력을 하지 않을시 경고창 풀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출력 창 </a:t>
            </a:r>
            <a:r>
              <a:rPr lang="en-US" altLang="ko-KR" sz="1700"/>
              <a:t>(</a:t>
            </a:r>
            <a:r>
              <a:rPr lang="ko-KR" altLang="en-US" sz="1700"/>
              <a:t>날짜 검색으로 검색한 기간 내의 판매현황을</a:t>
            </a:r>
            <a:br>
              <a:rPr lang="ko-KR" altLang="en-US" sz="1700"/>
            </a:br>
            <a:r>
              <a:rPr lang="ko-KR" altLang="en-US" sz="1700"/>
              <a:t>출력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월별통계 </a:t>
            </a:r>
            <a:r>
              <a:rPr lang="en-US" altLang="ko-KR" sz="1700"/>
              <a:t>(</a:t>
            </a:r>
            <a:r>
              <a:rPr lang="ko-KR" altLang="en-US" sz="1700"/>
              <a:t>월별 통계 창으로 이동하는 버튼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이전창을 돌아가는 버튼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프로그램 종료하는 버튼</a:t>
            </a:r>
            <a:r>
              <a:rPr lang="en-US" altLang="ko-KR" sz="1700"/>
              <a:t>)</a:t>
            </a:r>
          </a:p>
          <a:p>
            <a:pPr marL="444000" indent="-444000">
              <a:buNone/>
              <a:defRPr lang="ko-KR" altLang="en-US"/>
            </a:pPr>
            <a:endParaRPr lang="ko-KR" altLang="en-US" sz="1700"/>
          </a:p>
        </p:txBody>
      </p:sp>
      <p:sp>
        <p:nvSpPr>
          <p:cNvPr id="5" name="타원 4"/>
          <p:cNvSpPr/>
          <p:nvPr/>
        </p:nvSpPr>
        <p:spPr>
          <a:xfrm>
            <a:off x="7303439" y="1378074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7384548" y="4307795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1" name="타원 10"/>
          <p:cNvSpPr/>
          <p:nvPr/>
        </p:nvSpPr>
        <p:spPr>
          <a:xfrm>
            <a:off x="7384548" y="4618434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2" name="타원 11"/>
          <p:cNvSpPr/>
          <p:nvPr/>
        </p:nvSpPr>
        <p:spPr>
          <a:xfrm>
            <a:off x="10462917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3" name="타원 12"/>
          <p:cNvSpPr/>
          <p:nvPr/>
        </p:nvSpPr>
        <p:spPr>
          <a:xfrm>
            <a:off x="11028548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5" name="타원 14"/>
          <p:cNvSpPr/>
          <p:nvPr/>
        </p:nvSpPr>
        <p:spPr>
          <a:xfrm>
            <a:off x="9804412" y="6335322"/>
            <a:ext cx="162217" cy="1666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46766" y="5085097"/>
            <a:ext cx="2259151" cy="10815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개발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쥬시쥬스는 각 매장마다의 메뉴가 조금씩 다르기때문에</a:t>
            </a:r>
          </a:p>
          <a:p>
            <a:pPr marL="0" indent="0">
              <a:buFont typeface="Arial"/>
              <a:buNone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   매장마다의 메뉴 등록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수정 등이 편리하게 하기위해서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28400" indent="-428400">
              <a:buFont typeface="Arial"/>
              <a:buChar char="•"/>
              <a:defRPr/>
            </a:pPr>
            <a:endParaRPr lang="en-US" altLang="ko-KR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매장마다 각 음료의 판매량</a:t>
            </a:r>
            <a:r>
              <a:rPr lang="en-US" altLang="ko-KR" sz="3000" b="1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 판매매출을 쉽게 확인 하기위해서</a:t>
            </a:r>
          </a:p>
          <a:p>
            <a:pPr marL="428400" indent="-428400">
              <a:buFont typeface="Arial"/>
              <a:buChar char="•"/>
              <a:defRPr/>
            </a:pP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428400" indent="-428400">
              <a:buFont typeface="Arial"/>
              <a:buChar char="•"/>
              <a:defRPr/>
            </a:pPr>
            <a:r>
              <a:rPr lang="ko-KR" altLang="en-US" sz="3000" b="1">
                <a:latin typeface="맑은 고딕"/>
                <a:ea typeface="맑은 고딕"/>
                <a:cs typeface="맑은 고딕"/>
              </a:rPr>
              <a:t>매장 직원 등록을 쉽게 하기위해서</a:t>
            </a:r>
          </a:p>
          <a:p>
            <a:pPr marL="428400" indent="-428400">
              <a:buFont typeface="Arial"/>
              <a:buChar char="•"/>
              <a:defRPr/>
            </a:pPr>
            <a:endParaRPr lang="ko-KR" altLang="en-US" sz="3000" b="1">
              <a:latin typeface="맑은 고딕"/>
              <a:ea typeface="맑은 고딕"/>
              <a:cs typeface="맑은 고딕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3000" b="1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월별 통계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Y</a:t>
            </a:r>
            <a:r>
              <a:rPr lang="ko-KR" altLang="en-US" sz="1700"/>
              <a:t>축 </a:t>
            </a:r>
            <a:r>
              <a:rPr lang="en-US" altLang="ko-KR" sz="1700"/>
              <a:t>(</a:t>
            </a:r>
            <a:r>
              <a:rPr lang="ko-KR" altLang="en-US" sz="1700"/>
              <a:t>월 총 매출 출력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en-US" altLang="ko-KR" sz="1700"/>
              <a:t>X</a:t>
            </a:r>
            <a:r>
              <a:rPr lang="ko-KR" altLang="en-US" sz="1700"/>
              <a:t>축 </a:t>
            </a:r>
            <a:r>
              <a:rPr lang="en-US" altLang="ko-KR" sz="1700"/>
              <a:t>(</a:t>
            </a:r>
            <a:r>
              <a:rPr lang="ko-KR" altLang="en-US" sz="1700"/>
              <a:t>판매 월 출력 매출이없는 달은 출력되지 않는다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닫기버튼</a:t>
            </a:r>
            <a:r>
              <a:rPr lang="en-US" altLang="ko-KR" sz="1700"/>
              <a:t>(</a:t>
            </a:r>
            <a:r>
              <a:rPr lang="ko-KR" altLang="en-US" sz="1700"/>
              <a:t>매출 통계 창을 닫는 버튼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ko-KR" altLang="en-US" sz="1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439502"/>
            <a:ext cx="5504505" cy="356235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322494" y="173681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6322494" y="3784349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8495501" y="458112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416" y="2060848"/>
            <a:ext cx="10609634" cy="40683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buAutoNum type="arabicPeriod"/>
              <a:defRPr lang="ko-KR" altLang="en-US"/>
            </a:pPr>
            <a:r>
              <a:rPr lang="ko-KR" altLang="en-US" sz="1700"/>
              <a:t>판매 메뉴창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 이름 자동 입력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 재료창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메뉴재료 자동 입력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 가격창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메뉴가격 자동 입력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메뉴개수 입력창 </a:t>
            </a:r>
            <a:r>
              <a:rPr lang="en-US" altLang="ko-KR" sz="1700"/>
              <a:t>(</a:t>
            </a:r>
            <a:r>
              <a:rPr lang="ko-KR" altLang="en-US" sz="1700"/>
              <a:t>주문받은 메뉴 개수 입력 숫자만 가능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현재 제고창  </a:t>
            </a:r>
            <a:r>
              <a:rPr lang="en-US" altLang="ko-KR" sz="1700"/>
              <a:t>(</a:t>
            </a:r>
            <a:r>
              <a:rPr lang="ko-KR" altLang="en-US" sz="1700"/>
              <a:t> 메뉴창의 메뉴선택시 남은 재고 자동 입력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총 금액 창 </a:t>
            </a:r>
            <a:r>
              <a:rPr lang="en-US" altLang="ko-KR" sz="1700"/>
              <a:t>(</a:t>
            </a:r>
            <a:r>
              <a:rPr lang="ko-KR" altLang="en-US" sz="1700"/>
              <a:t>개수 입력후 키보드의 엔터 누를시 메뉴 가격과 </a:t>
            </a:r>
            <a:br>
              <a:rPr lang="ko-KR" altLang="en-US" sz="1700"/>
            </a:br>
            <a:r>
              <a:rPr lang="ko-KR" altLang="en-US" sz="1700"/>
              <a:t>개수를 곱한 금액이 출력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결제방법 </a:t>
            </a:r>
            <a:r>
              <a:rPr lang="en-US" altLang="ko-KR" sz="1700"/>
              <a:t>(</a:t>
            </a:r>
            <a:r>
              <a:rPr lang="ko-KR" altLang="en-US" sz="1700"/>
              <a:t>콤보박스로 이루어져있으며 현금</a:t>
            </a:r>
            <a:r>
              <a:rPr lang="en-US" altLang="ko-KR" sz="1700"/>
              <a:t>,</a:t>
            </a:r>
            <a:r>
              <a:rPr lang="ko-KR" altLang="en-US" sz="1700"/>
              <a:t> 카드로 나뉘어</a:t>
            </a:r>
            <a:br>
              <a:rPr lang="ko-KR" altLang="en-US" sz="1700"/>
            </a:br>
            <a:r>
              <a:rPr lang="ko-KR" altLang="en-US" sz="1700"/>
              <a:t>있다</a:t>
            </a:r>
            <a:r>
              <a:rPr lang="en-US" altLang="ko-KR" sz="1700"/>
              <a:t>.</a:t>
            </a:r>
            <a:r>
              <a:rPr lang="ko-KR" altLang="en-US" sz="1700"/>
              <a:t> 카드 선택시 받은 금액창과 거스름돈창이 비활성화 된다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r>
              <a:rPr lang="ko-KR" altLang="en-US" sz="1700"/>
              <a:t>남은 재고창 </a:t>
            </a:r>
            <a:r>
              <a:rPr lang="en-US" altLang="ko-KR" sz="1700"/>
              <a:t>(</a:t>
            </a:r>
            <a:r>
              <a:rPr lang="ko-KR" altLang="en-US" sz="1700"/>
              <a:t>메뉴 개수 입력 후 엔터 누를시 남은 재고에서 </a:t>
            </a:r>
            <a:br>
              <a:rPr lang="ko-KR" altLang="en-US" sz="1700"/>
            </a:br>
            <a:r>
              <a:rPr lang="ko-KR" altLang="en-US" sz="1700"/>
              <a:t>주분받은 제품 수 만큼 차감되어 출력된다</a:t>
            </a:r>
            <a:r>
              <a:rPr lang="en-US" altLang="ko-KR" sz="1700"/>
              <a:t>)</a:t>
            </a:r>
          </a:p>
          <a:p>
            <a:pPr>
              <a:buAutoNum type="arabicPeriod"/>
              <a:defRPr lang="ko-KR" altLang="en-US"/>
            </a:pPr>
            <a:endParaRPr lang="en-US" altLang="ko-KR" sz="17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8811" y="1439502"/>
            <a:ext cx="4591693" cy="430851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572164" y="168280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7572164" y="207885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타원 8"/>
          <p:cNvSpPr/>
          <p:nvPr/>
        </p:nvSpPr>
        <p:spPr>
          <a:xfrm>
            <a:off x="7572164" y="240288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0" name="타원 9"/>
          <p:cNvSpPr/>
          <p:nvPr/>
        </p:nvSpPr>
        <p:spPr>
          <a:xfrm>
            <a:off x="7572164" y="2726922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1" name="타원 10"/>
          <p:cNvSpPr/>
          <p:nvPr/>
        </p:nvSpPr>
        <p:spPr>
          <a:xfrm>
            <a:off x="7572164" y="305095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7572164" y="342900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4" name="타원 13"/>
          <p:cNvSpPr/>
          <p:nvPr/>
        </p:nvSpPr>
        <p:spPr>
          <a:xfrm>
            <a:off x="7572164" y="404106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5" name="타원 14"/>
          <p:cNvSpPr/>
          <p:nvPr/>
        </p:nvSpPr>
        <p:spPr>
          <a:xfrm>
            <a:off x="7572164" y="368533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받은금액 입력창 </a:t>
            </a:r>
            <a:r>
              <a:rPr lang="en-US" altLang="ko-KR" sz="1700"/>
              <a:t>(</a:t>
            </a:r>
            <a:r>
              <a:rPr lang="ko-KR" altLang="en-US" sz="1700"/>
              <a:t>손님에게 받은 금액을 입력하는창 숫자만 </a:t>
            </a:r>
            <a:br>
              <a:rPr lang="ko-KR" altLang="en-US" sz="1700"/>
            </a:br>
            <a:r>
              <a:rPr lang="ko-KR" altLang="en-US" sz="1700"/>
              <a:t>가능하다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거스름돈 창 </a:t>
            </a:r>
            <a:r>
              <a:rPr lang="en-US" altLang="ko-KR" sz="1700"/>
              <a:t>(</a:t>
            </a:r>
            <a:r>
              <a:rPr lang="ko-KR" altLang="en-US" sz="1700"/>
              <a:t>받은금액 입력후 키보드의 엔터 누를시 </a:t>
            </a:r>
            <a:br>
              <a:rPr lang="ko-KR" altLang="en-US" sz="1700"/>
            </a:br>
            <a:r>
              <a:rPr lang="ko-KR" altLang="en-US" sz="1700"/>
              <a:t>받은금액 </a:t>
            </a:r>
            <a:r>
              <a:rPr lang="en-US" altLang="ko-KR" sz="1700"/>
              <a:t>-</a:t>
            </a:r>
            <a:r>
              <a:rPr lang="ko-KR" altLang="en-US" sz="1700"/>
              <a:t> 총 금액 이 출력 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버튼 </a:t>
            </a:r>
            <a:r>
              <a:rPr lang="en-US" altLang="ko-KR" sz="1700"/>
              <a:t>(</a:t>
            </a:r>
            <a:r>
              <a:rPr lang="ko-KR" altLang="en-US" sz="1700"/>
              <a:t>모든 정보 입력 후 버튼 누를시 </a:t>
            </a:r>
            <a:r>
              <a:rPr lang="en-US" altLang="ko-KR" sz="1700"/>
              <a:t>DB</a:t>
            </a:r>
            <a:r>
              <a:rPr lang="ko-KR" altLang="en-US" sz="1700"/>
              <a:t>와 판매창에 </a:t>
            </a:r>
            <a:br>
              <a:rPr lang="ko-KR" altLang="en-US" sz="1700"/>
            </a:br>
            <a:r>
              <a:rPr lang="ko-KR" altLang="en-US" sz="1700"/>
              <a:t>입력된다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지우기 버튼 </a:t>
            </a:r>
            <a:r>
              <a:rPr lang="en-US" altLang="ko-KR" sz="1700"/>
              <a:t>(</a:t>
            </a:r>
            <a:r>
              <a:rPr lang="ko-KR" altLang="en-US" sz="1700"/>
              <a:t>입력된 정보들을 지워주는 버튼 이다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검색 입력창 </a:t>
            </a:r>
            <a:r>
              <a:rPr lang="en-US" altLang="ko-KR" sz="1700"/>
              <a:t>(</a:t>
            </a:r>
            <a:r>
              <a:rPr lang="ko-KR" altLang="en-US" sz="1700"/>
              <a:t>찾는 메뉴 이름을 입력하여 검색 할 수 있다 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메뉴 목록 </a:t>
            </a:r>
            <a:r>
              <a:rPr lang="en-US" altLang="ko-KR" sz="1700"/>
              <a:t>(</a:t>
            </a:r>
            <a:r>
              <a:rPr lang="ko-KR" altLang="en-US" sz="1700"/>
              <a:t>메뉴의 총 목록을 보여주거나 검색된 메뉴를 볼 수 </a:t>
            </a:r>
            <a:br>
              <a:rPr lang="ko-KR" altLang="en-US" sz="1700"/>
            </a:br>
            <a:r>
              <a:rPr lang="ko-KR" altLang="en-US" sz="1700"/>
              <a:t>있는 창이다</a:t>
            </a:r>
            <a:r>
              <a:rPr lang="en-US" altLang="ko-KR" sz="1700"/>
              <a:t>.</a:t>
            </a:r>
            <a:r>
              <a:rPr lang="ko-KR" altLang="en-US" sz="1700"/>
              <a:t> 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판매일 창 </a:t>
            </a:r>
            <a:r>
              <a:rPr lang="en-US" altLang="ko-KR" sz="1700"/>
              <a:t>(</a:t>
            </a:r>
            <a:r>
              <a:rPr lang="ko-KR" altLang="en-US" sz="1700"/>
              <a:t>판매하는 당일의 날자가 출력 된다</a:t>
            </a:r>
            <a:r>
              <a:rPr lang="en-US" altLang="ko-KR" sz="1700"/>
              <a:t>)</a:t>
            </a:r>
            <a:r>
              <a:rPr lang="ko-KR" altLang="en-US" sz="170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8811" y="1439502"/>
            <a:ext cx="4591693" cy="430851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572164" y="4419110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7572164" y="476114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7248128" y="521119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7668557" y="521119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9" name="타원 8"/>
          <p:cNvSpPr/>
          <p:nvPr/>
        </p:nvSpPr>
        <p:spPr>
          <a:xfrm>
            <a:off x="8472264" y="19528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0" name="타원 9"/>
          <p:cNvSpPr/>
          <p:nvPr/>
        </p:nvSpPr>
        <p:spPr>
          <a:xfrm>
            <a:off x="8472265" y="231287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2" name="타원 11"/>
          <p:cNvSpPr/>
          <p:nvPr/>
        </p:nvSpPr>
        <p:spPr>
          <a:xfrm>
            <a:off x="10259697" y="195283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7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UI </a:t>
            </a:r>
            <a:r>
              <a:rPr lang="ko-KR" altLang="en-US"/>
              <a:t>및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판매창</a:t>
            </a:r>
          </a:p>
          <a:p>
            <a:pPr>
              <a:defRPr lang="ko-KR" altLang="en-US"/>
            </a:pPr>
            <a:endParaRPr lang="ko-KR" altLang="en-US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날자 검색 창 </a:t>
            </a:r>
            <a:r>
              <a:rPr lang="en-US" altLang="ko-KR" sz="1700"/>
              <a:t>(</a:t>
            </a:r>
            <a:r>
              <a:rPr lang="ko-KR" altLang="en-US" sz="1700"/>
              <a:t>시작이르 종료일을 설정하여 </a:t>
            </a:r>
            <a:br>
              <a:rPr lang="ko-KR" altLang="en-US" sz="1700"/>
            </a:br>
            <a:r>
              <a:rPr lang="ko-KR" altLang="en-US" sz="1700"/>
              <a:t>검색 버튼을 누를시 기간 내의 판매 목록이 출력 된다</a:t>
            </a:r>
            <a:r>
              <a:rPr lang="en-US" altLang="ko-KR" sz="1700"/>
              <a:t>,</a:t>
            </a:r>
            <a:r>
              <a:rPr lang="ko-KR" altLang="en-US" sz="1700"/>
              <a:t/>
            </a:r>
            <a:br>
              <a:rPr lang="ko-KR" altLang="en-US" sz="1700"/>
            </a:br>
            <a:r>
              <a:rPr lang="ko-KR" altLang="en-US" sz="1700"/>
              <a:t>판매일을 정확히 입력하지 않을 경우 오류창 출력</a:t>
            </a:r>
            <a:r>
              <a:rPr lang="en-US" altLang="ko-KR" sz="1700"/>
              <a:t>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판매 목록 창 </a:t>
            </a:r>
            <a:r>
              <a:rPr lang="en-US" altLang="ko-KR" sz="1700"/>
              <a:t>(</a:t>
            </a:r>
            <a:r>
              <a:rPr lang="ko-KR" altLang="en-US" sz="1700"/>
              <a:t>총 판매 목록 혹은 검색된 기간 내의</a:t>
            </a:r>
            <a:br>
              <a:rPr lang="ko-KR" altLang="en-US" sz="1700"/>
            </a:br>
            <a:r>
              <a:rPr lang="ko-KR" altLang="en-US" sz="1700"/>
              <a:t>판매목록을 볼 수 있는 창이다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돌아가기 버튼 </a:t>
            </a:r>
            <a:r>
              <a:rPr lang="en-US" altLang="ko-KR" sz="1700"/>
              <a:t>(</a:t>
            </a:r>
            <a:r>
              <a:rPr lang="ko-KR" altLang="en-US" sz="1700"/>
              <a:t>처음 시작 화면으로 돌아가는 버튼 이다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en-US" altLang="ko-KR" sz="1700"/>
          </a:p>
          <a:p>
            <a:pPr marL="444000" indent="-444000">
              <a:buAutoNum type="arabicPeriod"/>
              <a:defRPr lang="ko-KR" altLang="en-US"/>
            </a:pPr>
            <a:r>
              <a:rPr lang="ko-KR" altLang="en-US" sz="1700"/>
              <a:t>종료 버튼 </a:t>
            </a:r>
            <a:r>
              <a:rPr lang="en-US" altLang="ko-KR" sz="1700"/>
              <a:t>(</a:t>
            </a:r>
            <a:r>
              <a:rPr lang="ko-KR" altLang="en-US" sz="1700"/>
              <a:t> 프로그램을 종료하는 버튼 이다</a:t>
            </a:r>
            <a:r>
              <a:rPr lang="en-US" altLang="ko-KR" sz="1700"/>
              <a:t>.)</a:t>
            </a:r>
          </a:p>
          <a:p>
            <a:pPr marL="444000" indent="-444000">
              <a:buAutoNum type="arabicPeriod"/>
              <a:defRPr lang="ko-KR" altLang="en-US"/>
            </a:pPr>
            <a:endParaRPr lang="ko-KR" altLang="en-US" sz="1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71831" y="1439502"/>
            <a:ext cx="5128674" cy="490582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479277" y="1862826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타원 5"/>
          <p:cNvSpPr/>
          <p:nvPr/>
        </p:nvSpPr>
        <p:spPr>
          <a:xfrm>
            <a:off x="6575670" y="2240868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7" name="타원 6"/>
          <p:cNvSpPr/>
          <p:nvPr/>
        </p:nvSpPr>
        <p:spPr>
          <a:xfrm>
            <a:off x="8843380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9624392" y="5931174"/>
            <a:ext cx="192787" cy="198022"/>
          </a:xfrm>
          <a:prstGeom prst="ellipse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2"/>
                </a:solidFill>
              </a:rPr>
              <a:t>4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75670" y="3429000"/>
            <a:ext cx="2532984" cy="12125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44000" indent="-444000">
              <a:buAutoNum type="arabicPeriod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관리자</a:t>
            </a:r>
          </a:p>
          <a:p>
            <a:pPr marL="444000" indent="-444000">
              <a:buAutoNum type="arabicPeriod"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직원 등록 및 삭제가 가능하다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직원은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 전화번호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ID, PW, 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생일 을 입력해서 등록할수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ea1JpnKorPeriod"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ID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는 중복확인을 하여 중복된 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ID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는 사용할수 없도록한다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직원의 목록을 볼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직원을 검색하여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직원을 수정할수있다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444000" indent="-444000">
              <a:buAutoNum type="circleNumDbPlain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 ② 메뉴의 등록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수정 및 삭제가 가능하다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메뉴등록은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가격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재료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재고 를 입력해서 등록할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수정으로 이름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가격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재료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재고 를 수정할수있다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재고는 판매시 판매한만큼 줄어든다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이름을 검색해서 원하는 메뉴를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 ③  통계 확인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통계창에서는 지금까지 팔린 판매목록을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날자를 정해서 기간동안의 판매 물품의 팔린 개수와 물품의 총 판매가를 알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월별 총 판매금액을 바차트 형태로 확인 할수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2.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</a:t>
            </a: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① 판매를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등록된 메뉴 목록을 검색하여 찾을수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메뉴를 선택하여 판매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메뉴 개수를 입력 하여 총 금액을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판매한 메뉴의 개수만큼 재고에서 차감된다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결제 방법을 선택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444000" indent="-444000">
              <a:buAutoNum type="arabicParenR"/>
              <a:defRPr/>
            </a:pPr>
            <a:r>
              <a:rPr lang="ko-KR" altLang="en-US">
                <a:latin typeface="맑은 고딕"/>
                <a:ea typeface="맑은 고딕"/>
                <a:cs typeface="맑은 고딕"/>
              </a:rPr>
              <a:t>카드 결제시 받은 금액과 거스름돈이 비활성화 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  <a:cs typeface="맑은 고딕"/>
              </a:rPr>
              <a:t>요구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altLang="ko-KR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8)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현금 결재시 받은 금액을 입력하면 거스름돈을 알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9)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판매시 판매목록에 판매된 제품이 출력된다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10)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판매일은 당일로 고정된다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 </a:t>
            </a: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11)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 리스트를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endParaRPr lang="ko-KR" altLang="en-US">
              <a:latin typeface="맑은 고딕"/>
              <a:ea typeface="맑은 고딕"/>
              <a:cs typeface="맑은 고딕"/>
            </a:endParaRPr>
          </a:p>
          <a:p>
            <a:pPr marL="0" indent="0">
              <a:buNone/>
              <a:defRPr/>
            </a:pPr>
            <a:r>
              <a:rPr lang="en-US" altLang="ko-KR">
                <a:latin typeface="맑은 고딕"/>
                <a:ea typeface="맑은 고딕"/>
                <a:cs typeface="맑은 고딕"/>
              </a:rPr>
              <a:t>12)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판매 기간을 정해 그 기간에 판매된 목록을 확인 할 수 있다</a:t>
            </a:r>
            <a:r>
              <a:rPr lang="en-US" altLang="ko-KR">
                <a:latin typeface="맑은 고딕"/>
                <a:ea typeface="맑은 고딕"/>
                <a:cs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  <a:cs typeface="맑은 고딕"/>
              </a:rPr>
              <a:t> 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프로그램 개발 일정</a:t>
            </a:r>
          </a:p>
        </p:txBody>
      </p:sp>
      <p:graphicFrame>
        <p:nvGraphicFramePr>
          <p:cNvPr id="3" name="내용 개체 틀 2"/>
          <p:cNvGraphicFramePr>
            <a:graphicFrameLocks noGrp="1"/>
          </p:cNvGraphicFramePr>
          <p:nvPr>
            <p:ph sz="quarter" idx="13"/>
          </p:nvPr>
        </p:nvGraphicFramePr>
        <p:xfrm>
          <a:off x="615634" y="1412748"/>
          <a:ext cx="10986134" cy="532487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05"/>
                <a:gridCol w="1564005"/>
                <a:gridCol w="1573530"/>
                <a:gridCol w="1573530"/>
                <a:gridCol w="1573529"/>
                <a:gridCol w="1573530"/>
                <a:gridCol w="1564005"/>
              </a:tblGrid>
              <a:tr h="4584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08/06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08/0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(토)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  <a:effectLst/>
                        </a:rPr>
                        <a:t> (일)</a:t>
                      </a:r>
                    </a:p>
                  </a:txBody>
                  <a:tcPr anchor="ctr"/>
                </a:tc>
              </a:tr>
              <a:tr h="139481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 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메인 클레스 뷰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로그인창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로그인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연동</a:t>
                      </a: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관리자창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관리자 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컨트롤러 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관리창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직원 컨트롤러 제작</a:t>
                      </a:r>
                    </a:p>
                  </a:txBody>
                  <a:tcPr anchor="ctr"/>
                </a:tc>
              </a:tr>
              <a:tr h="456781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08/13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/14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(토)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19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(일)</a:t>
                      </a:r>
                    </a:p>
                  </a:txBody>
                  <a:tcPr anchor="ctr"/>
                </a:tc>
              </a:tr>
              <a:tr h="119335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관리창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컨트롤러 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메뉴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 제작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,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창  제작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컨트롤러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 연동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 제작</a:t>
                      </a:r>
                    </a:p>
                  </a:txBody>
                  <a:tcPr anchor="ctr"/>
                </a:tc>
              </a:tr>
              <a:tr h="55991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08/20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21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(수)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/23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(목)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(금)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08/</a:t>
                      </a:r>
                      <a:r>
                        <a:rPr lang="en-US" altLang="ko-KR" b="1" spc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r>
                        <a:rPr lang="ko-KR" altLang="en-US" b="1" spc="0">
                          <a:solidFill>
                            <a:srgbClr val="000000"/>
                          </a:solidFill>
                          <a:effectLst/>
                        </a:rPr>
                        <a:t> (화)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None/>
                        <a:defRPr/>
                      </a:pPr>
                      <a:endParaRPr lang="ko-KR" altLang="en-US" b="1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119335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판매 </a:t>
                      </a: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db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예외처리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오류확인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ppt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pc="0">
                          <a:solidFill>
                            <a:srgbClr val="000000"/>
                          </a:solidFill>
                        </a:rPr>
                        <a:t>ppt</a:t>
                      </a: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pc="0">
                          <a:solidFill>
                            <a:srgbClr val="000000"/>
                          </a:solidFill>
                        </a:rPr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pc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rgbClr val="FE6100"/>
      </a:dk1>
      <a:lt1>
        <a:srgbClr val="FFFFFF"/>
      </a:lt1>
      <a:dk2>
        <a:srgbClr val="363636"/>
      </a:dk2>
      <a:lt2>
        <a:srgbClr val="F79015"/>
      </a:lt2>
      <a:accent1>
        <a:srgbClr val="FF4546"/>
      </a:accent1>
      <a:accent2>
        <a:srgbClr val="D8D8D8"/>
      </a:accent2>
      <a:accent3>
        <a:srgbClr val="FFCC00"/>
      </a:accent3>
      <a:accent4>
        <a:srgbClr val="823200"/>
      </a:accent4>
      <a:accent5>
        <a:srgbClr val="858585"/>
      </a:accent5>
      <a:accent6>
        <a:srgbClr val="993366"/>
      </a:accent6>
      <a:hlink>
        <a:srgbClr val="CCFF33"/>
      </a:hlink>
      <a:folHlink>
        <a:srgbClr val="800080"/>
      </a:folHlink>
    </a:clrScheme>
    <a:fontScheme name="사용자 지정1">
      <a:majorFont>
        <a:latin typeface="Verdana"/>
        <a:ea typeface="HY울릉도M"/>
        <a:cs typeface="Times New Roman"/>
      </a:majorFont>
      <a:minorFont>
        <a:latin typeface="Arial"/>
        <a:ea typeface="맑은 고딕"/>
        <a:cs typeface="Times New Roma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48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gradFill rotWithShape="1">
          <a:gsLst>
            <a:gs pos="0">
              <a:schemeClr val="phClr">
                <a:shade val="80000"/>
                <a:hueMod val="80000"/>
                <a:satMod val="100000"/>
                <a:lumMod val="100000"/>
              </a:schemeClr>
            </a:gs>
            <a:gs pos="57000">
              <a:schemeClr val="phClr">
                <a:hueMod val="100000"/>
              </a:schemeClr>
            </a:gs>
          </a:gsLst>
          <a:lin ang="5400000" scaled="0"/>
        </a:gradFill>
        <a:solidFill>
          <a:schemeClr val="phClr">
            <a:hueMod val="150000"/>
          </a:schemeClr>
        </a:solidFill>
        <a:blipFill rotWithShape="1">
          <a:blip xmlns:r="http://schemas.openxmlformats.org/officeDocument/2006/relationships" r:embed="rId1">
            <a:alphaModFix/>
            <a:duotone>
              <a:schemeClr val="phClr">
                <a:shade val="50000"/>
                <a:hueMod val="95000"/>
                <a:satMod val="200000"/>
              </a:schemeClr>
              <a:schemeClr val="phClr">
                <a:tint val="5000"/>
              </a:schemeClr>
            </a:duotone>
            <a:lum/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1060</Words>
  <Application>Microsoft Office PowerPoint</Application>
  <PresentationFormat>사용자 지정</PresentationFormat>
  <Paragraphs>383</Paragraphs>
  <Slides>34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오렌지</vt:lpstr>
      <vt:lpstr>JuicyJuice 판매 관리 프로그램</vt:lpstr>
      <vt:lpstr>목차</vt:lpstr>
      <vt:lpstr>개발 목적</vt:lpstr>
      <vt:lpstr>요구사항</vt:lpstr>
      <vt:lpstr>요구사항</vt:lpstr>
      <vt:lpstr>요구사항</vt:lpstr>
      <vt:lpstr>요구 사항</vt:lpstr>
      <vt:lpstr>요구 사항</vt:lpstr>
      <vt:lpstr>프로그램 개발 일정</vt:lpstr>
      <vt:lpstr>개발 환경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 </vt:lpstr>
      <vt:lpstr>프로그램 구조</vt:lpstr>
      <vt:lpstr>프로그램 구조  </vt:lpstr>
      <vt:lpstr>프로그램 구조</vt:lpstr>
      <vt:lpstr>프로그램 구조</vt:lpstr>
      <vt:lpstr>프로그램 구조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  <vt:lpstr>UI 및 기능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JuicyJuice 판매 관리 프로그램</dc:title>
  <dc:creator>alfo</dc:creator>
  <cp:lastModifiedBy>alfo8-16</cp:lastModifiedBy>
  <cp:revision>173</cp:revision>
  <dcterms:created xsi:type="dcterms:W3CDTF">2018-08-23T01:18:47Z</dcterms:created>
  <dcterms:modified xsi:type="dcterms:W3CDTF">2019-01-17T06:49:49Z</dcterms:modified>
  <cp:version>0906.0100.01</cp:version>
</cp:coreProperties>
</file>